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4"/>
  </p:sldMasterIdLst>
  <p:notesMasterIdLst>
    <p:notesMasterId r:id="rId21"/>
  </p:notesMasterIdLst>
  <p:handoutMasterIdLst>
    <p:handoutMasterId r:id="rId22"/>
  </p:handoutMasterIdLst>
  <p:sldIdLst>
    <p:sldId id="431" r:id="rId5"/>
    <p:sldId id="271" r:id="rId6"/>
    <p:sldId id="460" r:id="rId7"/>
    <p:sldId id="441" r:id="rId8"/>
    <p:sldId id="461" r:id="rId9"/>
    <p:sldId id="316" r:id="rId10"/>
    <p:sldId id="442" r:id="rId11"/>
    <p:sldId id="426" r:id="rId12"/>
    <p:sldId id="456" r:id="rId13"/>
    <p:sldId id="455" r:id="rId14"/>
    <p:sldId id="262" r:id="rId15"/>
    <p:sldId id="263" r:id="rId16"/>
    <p:sldId id="446" r:id="rId17"/>
    <p:sldId id="457" r:id="rId18"/>
    <p:sldId id="459" r:id="rId19"/>
    <p:sldId id="429" r:id="rId2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ris, Yhoshua" initials="MY" lastIdx="2" clrIdx="0">
    <p:extLst>
      <p:ext uri="{19B8F6BF-5375-455C-9EA6-DF929625EA0E}">
        <p15:presenceInfo xmlns:p15="http://schemas.microsoft.com/office/powerpoint/2012/main" userId="S::Yhoshua.Morris@kimley-horn.com::395afbb3-e3b2-41a9-b0ab-8b10e490aa67" providerId="AD"/>
      </p:ext>
    </p:extLst>
  </p:cmAuthor>
  <p:cmAuthor id="2" name="James Rinehart" initials="JR" lastIdx="1" clrIdx="1">
    <p:extLst>
      <p:ext uri="{19B8F6BF-5375-455C-9EA6-DF929625EA0E}">
        <p15:presenceInfo xmlns:p15="http://schemas.microsoft.com/office/powerpoint/2012/main" userId="S::JRinehart@palmbeachtpa.org::dc5c90ee-1408-4e6b-97a6-89386c98ec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A4FF"/>
    <a:srgbClr val="1C75BB"/>
    <a:srgbClr val="F04F5B"/>
    <a:srgbClr val="02E06C"/>
    <a:srgbClr val="6C6D70"/>
    <a:srgbClr val="000000"/>
    <a:srgbClr val="22669A"/>
    <a:srgbClr val="15588C"/>
    <a:srgbClr val="A9ABA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559FA-B3DB-4D49-B03F-CDCEDD9EB534}" v="1" dt="2021-06-08T16:11:25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709" autoAdjust="0"/>
  </p:normalViewPr>
  <p:slideViewPr>
    <p:cSldViewPr snapToGrid="0">
      <p:cViewPr>
        <p:scale>
          <a:sx n="75" d="100"/>
          <a:sy n="75" d="100"/>
        </p:scale>
        <p:origin x="31" y="4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png"/><Relationship Id="rId1" Type="http://schemas.openxmlformats.org/officeDocument/2006/relationships/image" Target="../media/image8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8E0E0-C525-4763-A06E-1B56B2C9B9D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43651F-5F5B-470A-A2B8-ADC77768EC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rgbClr val="6C6D70"/>
              </a:solidFill>
            </a:rPr>
            <a:t>Study Purpose &amp; Limits </a:t>
          </a:r>
        </a:p>
      </dgm:t>
    </dgm:pt>
    <dgm:pt modelId="{C6E0A054-DE37-4E7A-B68D-2B8D18C412E0}" type="parTrans" cxnId="{6C44624C-EAAE-45F7-AB01-2E3A74FE65C2}">
      <dgm:prSet/>
      <dgm:spPr/>
      <dgm:t>
        <a:bodyPr/>
        <a:lstStyle/>
        <a:p>
          <a:endParaRPr lang="en-US"/>
        </a:p>
      </dgm:t>
    </dgm:pt>
    <dgm:pt modelId="{67DD67F6-05D4-427F-BD7E-CEFA3E9C061A}" type="sibTrans" cxnId="{6C44624C-EAAE-45F7-AB01-2E3A74FE65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1F7B09B-07AC-4E92-9392-7482F00CB4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rgbClr val="6C6D70"/>
              </a:solidFill>
            </a:rPr>
            <a:t>Study Components</a:t>
          </a:r>
        </a:p>
      </dgm:t>
    </dgm:pt>
    <dgm:pt modelId="{14D96BAF-B23A-4A39-8A3C-F6F302667E52}" type="parTrans" cxnId="{F912762C-B18B-4537-B22D-08768C70C6F9}">
      <dgm:prSet/>
      <dgm:spPr/>
      <dgm:t>
        <a:bodyPr/>
        <a:lstStyle/>
        <a:p>
          <a:endParaRPr lang="en-US"/>
        </a:p>
      </dgm:t>
    </dgm:pt>
    <dgm:pt modelId="{85A73579-3662-4D5B-B355-56814D4548AC}" type="sibTrans" cxnId="{F912762C-B18B-4537-B22D-08768C70C6F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573C05E-A8B5-4811-9F55-7EC1AD3669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rgbClr val="6C6D70"/>
              </a:solidFill>
            </a:rPr>
            <a:t>Public &amp; Stakeholder Engagement</a:t>
          </a:r>
        </a:p>
      </dgm:t>
    </dgm:pt>
    <dgm:pt modelId="{E5EDD1F3-374B-40D3-AB29-9E674CBDF678}" type="parTrans" cxnId="{4E21DFFE-2316-447D-96F2-83B08C651366}">
      <dgm:prSet/>
      <dgm:spPr/>
      <dgm:t>
        <a:bodyPr/>
        <a:lstStyle/>
        <a:p>
          <a:endParaRPr lang="en-US"/>
        </a:p>
      </dgm:t>
    </dgm:pt>
    <dgm:pt modelId="{BFE9EB88-1908-42AD-8530-5DC9D3579ACE}" type="sibTrans" cxnId="{4E21DFFE-2316-447D-96F2-83B08C65136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7F7735-8582-407E-991A-350DCAAC09A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rgbClr val="6C6D70"/>
              </a:solidFill>
            </a:rPr>
            <a:t>Study Timeline</a:t>
          </a:r>
        </a:p>
      </dgm:t>
    </dgm:pt>
    <dgm:pt modelId="{E6F32667-CE03-4426-AAB8-42122E8F4AF8}" type="parTrans" cxnId="{138FD988-42D9-4199-A981-AB0B37BAE57B}">
      <dgm:prSet/>
      <dgm:spPr/>
      <dgm:t>
        <a:bodyPr/>
        <a:lstStyle/>
        <a:p>
          <a:endParaRPr lang="en-US"/>
        </a:p>
      </dgm:t>
    </dgm:pt>
    <dgm:pt modelId="{D0713500-4744-421C-94B5-0E98D6E09A04}" type="sibTrans" cxnId="{138FD988-42D9-4199-A981-AB0B37BAE57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378C1D5-4BD9-4646-B327-AC55B0770D43}" type="pres">
      <dgm:prSet presAssocID="{E438E0E0-C525-4763-A06E-1B56B2C9B9D9}" presName="root" presStyleCnt="0">
        <dgm:presLayoutVars>
          <dgm:dir/>
          <dgm:resizeHandles val="exact"/>
        </dgm:presLayoutVars>
      </dgm:prSet>
      <dgm:spPr/>
    </dgm:pt>
    <dgm:pt modelId="{4A3DFEA0-6D52-4431-8CB3-610B32B46D34}" type="pres">
      <dgm:prSet presAssocID="{E438E0E0-C525-4763-A06E-1B56B2C9B9D9}" presName="container" presStyleCnt="0">
        <dgm:presLayoutVars>
          <dgm:dir/>
          <dgm:resizeHandles val="exact"/>
        </dgm:presLayoutVars>
      </dgm:prSet>
      <dgm:spPr/>
    </dgm:pt>
    <dgm:pt modelId="{CB2CE8BC-94D0-45B9-87EC-8934D06D0E16}" type="pres">
      <dgm:prSet presAssocID="{2143651F-5F5B-470A-A2B8-ADC77768EC5B}" presName="compNode" presStyleCnt="0"/>
      <dgm:spPr/>
    </dgm:pt>
    <dgm:pt modelId="{06D95CC6-7EC9-4DA9-A988-FC5B1487777D}" type="pres">
      <dgm:prSet presAssocID="{2143651F-5F5B-470A-A2B8-ADC77768EC5B}" presName="iconBgRect" presStyleLbl="bgShp" presStyleIdx="0" presStyleCnt="4"/>
      <dgm:spPr>
        <a:solidFill>
          <a:schemeClr val="accent2">
            <a:lumMod val="20000"/>
            <a:lumOff val="80000"/>
          </a:schemeClr>
        </a:solidFill>
      </dgm:spPr>
    </dgm:pt>
    <dgm:pt modelId="{C39F52DD-64CB-4EAA-87C5-2130E5502E75}" type="pres">
      <dgm:prSet presAssocID="{2143651F-5F5B-470A-A2B8-ADC77768EC5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C028786A-477A-419A-876B-EB4463A420DA}" type="pres">
      <dgm:prSet presAssocID="{2143651F-5F5B-470A-A2B8-ADC77768EC5B}" presName="spaceRect" presStyleCnt="0"/>
      <dgm:spPr/>
    </dgm:pt>
    <dgm:pt modelId="{49F90FBD-3634-4964-AE52-B686AF13BE8E}" type="pres">
      <dgm:prSet presAssocID="{2143651F-5F5B-470A-A2B8-ADC77768EC5B}" presName="textRect" presStyleLbl="revTx" presStyleIdx="0" presStyleCnt="4">
        <dgm:presLayoutVars>
          <dgm:chMax val="1"/>
          <dgm:chPref val="1"/>
        </dgm:presLayoutVars>
      </dgm:prSet>
      <dgm:spPr/>
    </dgm:pt>
    <dgm:pt modelId="{B267A059-5BE6-468F-BA60-226D4F4E030D}" type="pres">
      <dgm:prSet presAssocID="{67DD67F6-05D4-427F-BD7E-CEFA3E9C061A}" presName="sibTrans" presStyleLbl="sibTrans2D1" presStyleIdx="0" presStyleCnt="0"/>
      <dgm:spPr/>
    </dgm:pt>
    <dgm:pt modelId="{32C45862-96DE-41E5-992F-6D3792A3A284}" type="pres">
      <dgm:prSet presAssocID="{91F7B09B-07AC-4E92-9392-7482F00CB475}" presName="compNode" presStyleCnt="0"/>
      <dgm:spPr/>
    </dgm:pt>
    <dgm:pt modelId="{6D82A8D0-5911-4D2A-9BE4-CE434DC439B5}" type="pres">
      <dgm:prSet presAssocID="{91F7B09B-07AC-4E92-9392-7482F00CB475}" presName="iconBgRect" presStyleLbl="bgShp" presStyleIdx="1" presStyleCnt="4"/>
      <dgm:spPr>
        <a:solidFill>
          <a:schemeClr val="accent2">
            <a:lumMod val="20000"/>
            <a:lumOff val="80000"/>
          </a:schemeClr>
        </a:solidFill>
      </dgm:spPr>
    </dgm:pt>
    <dgm:pt modelId="{C5D5A126-D67D-4339-98F0-F809A8273EA6}" type="pres">
      <dgm:prSet presAssocID="{91F7B09B-07AC-4E92-9392-7482F00CB47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ventory with solid fill"/>
        </a:ext>
      </dgm:extLst>
    </dgm:pt>
    <dgm:pt modelId="{0AEFBE26-DCEB-470E-89F1-1A041F76823D}" type="pres">
      <dgm:prSet presAssocID="{91F7B09B-07AC-4E92-9392-7482F00CB475}" presName="spaceRect" presStyleCnt="0"/>
      <dgm:spPr/>
    </dgm:pt>
    <dgm:pt modelId="{3C3F3A08-4B8D-495F-86BF-9C94F20BE5D6}" type="pres">
      <dgm:prSet presAssocID="{91F7B09B-07AC-4E92-9392-7482F00CB475}" presName="textRect" presStyleLbl="revTx" presStyleIdx="1" presStyleCnt="4">
        <dgm:presLayoutVars>
          <dgm:chMax val="1"/>
          <dgm:chPref val="1"/>
        </dgm:presLayoutVars>
      </dgm:prSet>
      <dgm:spPr/>
    </dgm:pt>
    <dgm:pt modelId="{0FEC210A-A0B6-4E3B-A4C8-3BDDA70B65E3}" type="pres">
      <dgm:prSet presAssocID="{85A73579-3662-4D5B-B355-56814D4548AC}" presName="sibTrans" presStyleLbl="sibTrans2D1" presStyleIdx="0" presStyleCnt="0"/>
      <dgm:spPr/>
    </dgm:pt>
    <dgm:pt modelId="{7A511481-41C9-47C4-9FBA-4C733372C993}" type="pres">
      <dgm:prSet presAssocID="{8573C05E-A8B5-4811-9F55-7EC1AD36692F}" presName="compNode" presStyleCnt="0"/>
      <dgm:spPr/>
    </dgm:pt>
    <dgm:pt modelId="{340780E3-13DE-48C3-8DE7-29CBB220F91F}" type="pres">
      <dgm:prSet presAssocID="{8573C05E-A8B5-4811-9F55-7EC1AD36692F}" presName="iconBgRect" presStyleLbl="bgShp" presStyleIdx="2" presStyleCnt="4"/>
      <dgm:spPr>
        <a:solidFill>
          <a:schemeClr val="accent2">
            <a:lumMod val="20000"/>
            <a:lumOff val="80000"/>
          </a:schemeClr>
        </a:solidFill>
      </dgm:spPr>
    </dgm:pt>
    <dgm:pt modelId="{20582601-2480-460D-9C77-9BA42BA17E87}" type="pres">
      <dgm:prSet presAssocID="{8573C05E-A8B5-4811-9F55-7EC1AD36692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38CA1D52-999A-4E6B-AE3B-12B935E6ECA9}" type="pres">
      <dgm:prSet presAssocID="{8573C05E-A8B5-4811-9F55-7EC1AD36692F}" presName="spaceRect" presStyleCnt="0"/>
      <dgm:spPr/>
    </dgm:pt>
    <dgm:pt modelId="{D5D49385-0801-4682-A872-2234E83DCE08}" type="pres">
      <dgm:prSet presAssocID="{8573C05E-A8B5-4811-9F55-7EC1AD36692F}" presName="textRect" presStyleLbl="revTx" presStyleIdx="2" presStyleCnt="4">
        <dgm:presLayoutVars>
          <dgm:chMax val="1"/>
          <dgm:chPref val="1"/>
        </dgm:presLayoutVars>
      </dgm:prSet>
      <dgm:spPr/>
    </dgm:pt>
    <dgm:pt modelId="{BDB2BB3C-AB1B-4FBF-A2FB-EEC1ABA2FDC2}" type="pres">
      <dgm:prSet presAssocID="{BFE9EB88-1908-42AD-8530-5DC9D3579ACE}" presName="sibTrans" presStyleLbl="sibTrans2D1" presStyleIdx="0" presStyleCnt="0"/>
      <dgm:spPr/>
    </dgm:pt>
    <dgm:pt modelId="{CA3E2D89-C4F0-453F-9DD5-4ECF26A27D5B}" type="pres">
      <dgm:prSet presAssocID="{4D7F7735-8582-407E-991A-350DCAAC09A0}" presName="compNode" presStyleCnt="0"/>
      <dgm:spPr/>
    </dgm:pt>
    <dgm:pt modelId="{C91A9061-6251-4A3F-A01E-0AB52D0EE5E4}" type="pres">
      <dgm:prSet presAssocID="{4D7F7735-8582-407E-991A-350DCAAC09A0}" presName="iconBgRect" presStyleLbl="bgShp" presStyleIdx="3" presStyleCnt="4"/>
      <dgm:spPr>
        <a:solidFill>
          <a:schemeClr val="accent2">
            <a:lumMod val="20000"/>
            <a:lumOff val="80000"/>
          </a:schemeClr>
        </a:solidFill>
      </dgm:spPr>
    </dgm:pt>
    <dgm:pt modelId="{EC9215D5-A127-4474-A29D-A9C1A2C17203}" type="pres">
      <dgm:prSet presAssocID="{4D7F7735-8582-407E-991A-350DCAAC09A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</dgm:pt>
    <dgm:pt modelId="{AD37D0C4-A194-429C-97EE-28EF37127B5F}" type="pres">
      <dgm:prSet presAssocID="{4D7F7735-8582-407E-991A-350DCAAC09A0}" presName="spaceRect" presStyleCnt="0"/>
      <dgm:spPr/>
    </dgm:pt>
    <dgm:pt modelId="{639FFC69-0A54-4980-B23A-ED1EA1DB2A86}" type="pres">
      <dgm:prSet presAssocID="{4D7F7735-8582-407E-991A-350DCAAC09A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05AE713-C94D-4C03-9CE7-8CF6BD426211}" type="presOf" srcId="{4D7F7735-8582-407E-991A-350DCAAC09A0}" destId="{639FFC69-0A54-4980-B23A-ED1EA1DB2A86}" srcOrd="0" destOrd="0" presId="urn:microsoft.com/office/officeart/2018/2/layout/IconCircleList"/>
    <dgm:cxn modelId="{F912762C-B18B-4537-B22D-08768C70C6F9}" srcId="{E438E0E0-C525-4763-A06E-1B56B2C9B9D9}" destId="{91F7B09B-07AC-4E92-9392-7482F00CB475}" srcOrd="1" destOrd="0" parTransId="{14D96BAF-B23A-4A39-8A3C-F6F302667E52}" sibTransId="{85A73579-3662-4D5B-B355-56814D4548AC}"/>
    <dgm:cxn modelId="{A84C0E5E-8C55-4C94-973C-93E9129BE9D1}" type="presOf" srcId="{BFE9EB88-1908-42AD-8530-5DC9D3579ACE}" destId="{BDB2BB3C-AB1B-4FBF-A2FB-EEC1ABA2FDC2}" srcOrd="0" destOrd="0" presId="urn:microsoft.com/office/officeart/2018/2/layout/IconCircleList"/>
    <dgm:cxn modelId="{2DDA3242-0098-4033-95CA-DB1CCF544C73}" type="presOf" srcId="{2143651F-5F5B-470A-A2B8-ADC77768EC5B}" destId="{49F90FBD-3634-4964-AE52-B686AF13BE8E}" srcOrd="0" destOrd="0" presId="urn:microsoft.com/office/officeart/2018/2/layout/IconCircleList"/>
    <dgm:cxn modelId="{6C44624C-EAAE-45F7-AB01-2E3A74FE65C2}" srcId="{E438E0E0-C525-4763-A06E-1B56B2C9B9D9}" destId="{2143651F-5F5B-470A-A2B8-ADC77768EC5B}" srcOrd="0" destOrd="0" parTransId="{C6E0A054-DE37-4E7A-B68D-2B8D18C412E0}" sibTransId="{67DD67F6-05D4-427F-BD7E-CEFA3E9C061A}"/>
    <dgm:cxn modelId="{AB15F04F-F9C6-4D41-A5F1-6E24C62CB557}" type="presOf" srcId="{85A73579-3662-4D5B-B355-56814D4548AC}" destId="{0FEC210A-A0B6-4E3B-A4C8-3BDDA70B65E3}" srcOrd="0" destOrd="0" presId="urn:microsoft.com/office/officeart/2018/2/layout/IconCircleList"/>
    <dgm:cxn modelId="{138FD988-42D9-4199-A981-AB0B37BAE57B}" srcId="{E438E0E0-C525-4763-A06E-1B56B2C9B9D9}" destId="{4D7F7735-8582-407E-991A-350DCAAC09A0}" srcOrd="3" destOrd="0" parTransId="{E6F32667-CE03-4426-AAB8-42122E8F4AF8}" sibTransId="{D0713500-4744-421C-94B5-0E98D6E09A04}"/>
    <dgm:cxn modelId="{D3FE948F-F9BF-4561-9034-DE932D85BA88}" type="presOf" srcId="{8573C05E-A8B5-4811-9F55-7EC1AD36692F}" destId="{D5D49385-0801-4682-A872-2234E83DCE08}" srcOrd="0" destOrd="0" presId="urn:microsoft.com/office/officeart/2018/2/layout/IconCircleList"/>
    <dgm:cxn modelId="{4E5C1599-FDA4-41B1-8294-527C1494B887}" type="presOf" srcId="{91F7B09B-07AC-4E92-9392-7482F00CB475}" destId="{3C3F3A08-4B8D-495F-86BF-9C94F20BE5D6}" srcOrd="0" destOrd="0" presId="urn:microsoft.com/office/officeart/2018/2/layout/IconCircleList"/>
    <dgm:cxn modelId="{2D162DB4-C2AD-47B7-9C88-99F27CCF425C}" type="presOf" srcId="{67DD67F6-05D4-427F-BD7E-CEFA3E9C061A}" destId="{B267A059-5BE6-468F-BA60-226D4F4E030D}" srcOrd="0" destOrd="0" presId="urn:microsoft.com/office/officeart/2018/2/layout/IconCircleList"/>
    <dgm:cxn modelId="{BE5B10B8-133A-450E-A9A4-4B6039CD9310}" type="presOf" srcId="{E438E0E0-C525-4763-A06E-1B56B2C9B9D9}" destId="{2378C1D5-4BD9-4646-B327-AC55B0770D43}" srcOrd="0" destOrd="0" presId="urn:microsoft.com/office/officeart/2018/2/layout/IconCircleList"/>
    <dgm:cxn modelId="{4E21DFFE-2316-447D-96F2-83B08C651366}" srcId="{E438E0E0-C525-4763-A06E-1B56B2C9B9D9}" destId="{8573C05E-A8B5-4811-9F55-7EC1AD36692F}" srcOrd="2" destOrd="0" parTransId="{E5EDD1F3-374B-40D3-AB29-9E674CBDF678}" sibTransId="{BFE9EB88-1908-42AD-8530-5DC9D3579ACE}"/>
    <dgm:cxn modelId="{37D1F304-17A2-4D43-8CE6-F650CDC811B6}" type="presParOf" srcId="{2378C1D5-4BD9-4646-B327-AC55B0770D43}" destId="{4A3DFEA0-6D52-4431-8CB3-610B32B46D34}" srcOrd="0" destOrd="0" presId="urn:microsoft.com/office/officeart/2018/2/layout/IconCircleList"/>
    <dgm:cxn modelId="{FAB02764-64DF-4336-A699-2F8066A8DA8F}" type="presParOf" srcId="{4A3DFEA0-6D52-4431-8CB3-610B32B46D34}" destId="{CB2CE8BC-94D0-45B9-87EC-8934D06D0E16}" srcOrd="0" destOrd="0" presId="urn:microsoft.com/office/officeart/2018/2/layout/IconCircleList"/>
    <dgm:cxn modelId="{308A7A90-4A91-4154-BFE2-987E1894F5D9}" type="presParOf" srcId="{CB2CE8BC-94D0-45B9-87EC-8934D06D0E16}" destId="{06D95CC6-7EC9-4DA9-A988-FC5B1487777D}" srcOrd="0" destOrd="0" presId="urn:microsoft.com/office/officeart/2018/2/layout/IconCircleList"/>
    <dgm:cxn modelId="{050D2952-CD57-4F55-9FCC-9943D70AFBFB}" type="presParOf" srcId="{CB2CE8BC-94D0-45B9-87EC-8934D06D0E16}" destId="{C39F52DD-64CB-4EAA-87C5-2130E5502E75}" srcOrd="1" destOrd="0" presId="urn:microsoft.com/office/officeart/2018/2/layout/IconCircleList"/>
    <dgm:cxn modelId="{620FD3D6-532C-4648-A980-114C76D69B49}" type="presParOf" srcId="{CB2CE8BC-94D0-45B9-87EC-8934D06D0E16}" destId="{C028786A-477A-419A-876B-EB4463A420DA}" srcOrd="2" destOrd="0" presId="urn:microsoft.com/office/officeart/2018/2/layout/IconCircleList"/>
    <dgm:cxn modelId="{9DD0A3B3-4834-4F29-8FEB-4C91BCE5124F}" type="presParOf" srcId="{CB2CE8BC-94D0-45B9-87EC-8934D06D0E16}" destId="{49F90FBD-3634-4964-AE52-B686AF13BE8E}" srcOrd="3" destOrd="0" presId="urn:microsoft.com/office/officeart/2018/2/layout/IconCircleList"/>
    <dgm:cxn modelId="{CEA57D0C-5310-4C5D-AE26-6F879F4F7CD9}" type="presParOf" srcId="{4A3DFEA0-6D52-4431-8CB3-610B32B46D34}" destId="{B267A059-5BE6-468F-BA60-226D4F4E030D}" srcOrd="1" destOrd="0" presId="urn:microsoft.com/office/officeart/2018/2/layout/IconCircleList"/>
    <dgm:cxn modelId="{BDEB9C68-AEFB-46EB-B162-077F40665B5D}" type="presParOf" srcId="{4A3DFEA0-6D52-4431-8CB3-610B32B46D34}" destId="{32C45862-96DE-41E5-992F-6D3792A3A284}" srcOrd="2" destOrd="0" presId="urn:microsoft.com/office/officeart/2018/2/layout/IconCircleList"/>
    <dgm:cxn modelId="{E4112FB8-A8F2-47D2-A835-F590AB530D70}" type="presParOf" srcId="{32C45862-96DE-41E5-992F-6D3792A3A284}" destId="{6D82A8D0-5911-4D2A-9BE4-CE434DC439B5}" srcOrd="0" destOrd="0" presId="urn:microsoft.com/office/officeart/2018/2/layout/IconCircleList"/>
    <dgm:cxn modelId="{14C841D6-AB07-4F90-8674-A3F6E8C6D089}" type="presParOf" srcId="{32C45862-96DE-41E5-992F-6D3792A3A284}" destId="{C5D5A126-D67D-4339-98F0-F809A8273EA6}" srcOrd="1" destOrd="0" presId="urn:microsoft.com/office/officeart/2018/2/layout/IconCircleList"/>
    <dgm:cxn modelId="{9719A3F2-5F5D-41BF-9F28-DAC345061209}" type="presParOf" srcId="{32C45862-96DE-41E5-992F-6D3792A3A284}" destId="{0AEFBE26-DCEB-470E-89F1-1A041F76823D}" srcOrd="2" destOrd="0" presId="urn:microsoft.com/office/officeart/2018/2/layout/IconCircleList"/>
    <dgm:cxn modelId="{8533967B-963C-4AA6-AE12-12447A789BFB}" type="presParOf" srcId="{32C45862-96DE-41E5-992F-6D3792A3A284}" destId="{3C3F3A08-4B8D-495F-86BF-9C94F20BE5D6}" srcOrd="3" destOrd="0" presId="urn:microsoft.com/office/officeart/2018/2/layout/IconCircleList"/>
    <dgm:cxn modelId="{0AB3CB27-DC0C-477D-B6A6-91D87555DDD7}" type="presParOf" srcId="{4A3DFEA0-6D52-4431-8CB3-610B32B46D34}" destId="{0FEC210A-A0B6-4E3B-A4C8-3BDDA70B65E3}" srcOrd="3" destOrd="0" presId="urn:microsoft.com/office/officeart/2018/2/layout/IconCircleList"/>
    <dgm:cxn modelId="{75AC1EAC-5C60-4CE4-860D-C5C5483398C6}" type="presParOf" srcId="{4A3DFEA0-6D52-4431-8CB3-610B32B46D34}" destId="{7A511481-41C9-47C4-9FBA-4C733372C993}" srcOrd="4" destOrd="0" presId="urn:microsoft.com/office/officeart/2018/2/layout/IconCircleList"/>
    <dgm:cxn modelId="{4C4C387F-B8E4-4C2B-B72E-B93FCA092F70}" type="presParOf" srcId="{7A511481-41C9-47C4-9FBA-4C733372C993}" destId="{340780E3-13DE-48C3-8DE7-29CBB220F91F}" srcOrd="0" destOrd="0" presId="urn:microsoft.com/office/officeart/2018/2/layout/IconCircleList"/>
    <dgm:cxn modelId="{B2A7E605-85D4-4D7A-8219-CC9AF8077CD0}" type="presParOf" srcId="{7A511481-41C9-47C4-9FBA-4C733372C993}" destId="{20582601-2480-460D-9C77-9BA42BA17E87}" srcOrd="1" destOrd="0" presId="urn:microsoft.com/office/officeart/2018/2/layout/IconCircleList"/>
    <dgm:cxn modelId="{691255A5-AB7C-4F00-BE03-07D7771C50E6}" type="presParOf" srcId="{7A511481-41C9-47C4-9FBA-4C733372C993}" destId="{38CA1D52-999A-4E6B-AE3B-12B935E6ECA9}" srcOrd="2" destOrd="0" presId="urn:microsoft.com/office/officeart/2018/2/layout/IconCircleList"/>
    <dgm:cxn modelId="{957E5B12-83BD-4EF2-8CD3-B37F233D85D6}" type="presParOf" srcId="{7A511481-41C9-47C4-9FBA-4C733372C993}" destId="{D5D49385-0801-4682-A872-2234E83DCE08}" srcOrd="3" destOrd="0" presId="urn:microsoft.com/office/officeart/2018/2/layout/IconCircleList"/>
    <dgm:cxn modelId="{A2F2A490-C88C-4826-9A41-5B102CB075FB}" type="presParOf" srcId="{4A3DFEA0-6D52-4431-8CB3-610B32B46D34}" destId="{BDB2BB3C-AB1B-4FBF-A2FB-EEC1ABA2FDC2}" srcOrd="5" destOrd="0" presId="urn:microsoft.com/office/officeart/2018/2/layout/IconCircleList"/>
    <dgm:cxn modelId="{C12A8779-FAC2-45EA-9F5E-59315D60DF73}" type="presParOf" srcId="{4A3DFEA0-6D52-4431-8CB3-610B32B46D34}" destId="{CA3E2D89-C4F0-453F-9DD5-4ECF26A27D5B}" srcOrd="6" destOrd="0" presId="urn:microsoft.com/office/officeart/2018/2/layout/IconCircleList"/>
    <dgm:cxn modelId="{ADD13FDB-6553-45F1-BFD1-22AC7B4FAEBF}" type="presParOf" srcId="{CA3E2D89-C4F0-453F-9DD5-4ECF26A27D5B}" destId="{C91A9061-6251-4A3F-A01E-0AB52D0EE5E4}" srcOrd="0" destOrd="0" presId="urn:microsoft.com/office/officeart/2018/2/layout/IconCircleList"/>
    <dgm:cxn modelId="{56BD42D0-61A3-4AE2-9DB0-AF6F3DF2A585}" type="presParOf" srcId="{CA3E2D89-C4F0-453F-9DD5-4ECF26A27D5B}" destId="{EC9215D5-A127-4474-A29D-A9C1A2C17203}" srcOrd="1" destOrd="0" presId="urn:microsoft.com/office/officeart/2018/2/layout/IconCircleList"/>
    <dgm:cxn modelId="{46003D50-8503-4627-BD8C-46619983BEDA}" type="presParOf" srcId="{CA3E2D89-C4F0-453F-9DD5-4ECF26A27D5B}" destId="{AD37D0C4-A194-429C-97EE-28EF37127B5F}" srcOrd="2" destOrd="0" presId="urn:microsoft.com/office/officeart/2018/2/layout/IconCircleList"/>
    <dgm:cxn modelId="{6C0E573B-A58A-4BD9-9815-AFA9F9CFCBF3}" type="presParOf" srcId="{CA3E2D89-C4F0-453F-9DD5-4ECF26A27D5B}" destId="{639FFC69-0A54-4980-B23A-ED1EA1DB2A8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26EF87-771D-44AB-B5E2-99B3669AF7F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47FB0B-3D56-4D0B-8382-739153B0CCEB}">
      <dgm:prSet custT="1"/>
      <dgm:spPr>
        <a:solidFill>
          <a:srgbClr val="23A4FF"/>
        </a:solidFill>
        <a:effectLst/>
      </dgm:spPr>
      <dgm:t>
        <a:bodyPr/>
        <a:lstStyle/>
        <a:p>
          <a:pPr rtl="0"/>
          <a:r>
            <a:rPr lang="en-US" sz="2400" b="1"/>
            <a:t>Participate in SAWG meetings</a:t>
          </a:r>
        </a:p>
      </dgm:t>
    </dgm:pt>
    <dgm:pt modelId="{F1BD2016-76F2-4672-BF03-9F13389A605E}" type="parTrans" cxnId="{C51180F2-1454-4562-B63B-7E2EAF13E8A3}">
      <dgm:prSet/>
      <dgm:spPr/>
      <dgm:t>
        <a:bodyPr/>
        <a:lstStyle/>
        <a:p>
          <a:endParaRPr lang="en-US"/>
        </a:p>
      </dgm:t>
    </dgm:pt>
    <dgm:pt modelId="{81F6A465-B4A3-4050-B964-6FB95B5B1F7C}" type="sibTrans" cxnId="{C51180F2-1454-4562-B63B-7E2EAF13E8A3}">
      <dgm:prSet/>
      <dgm:spPr/>
      <dgm:t>
        <a:bodyPr/>
        <a:lstStyle/>
        <a:p>
          <a:endParaRPr lang="en-US"/>
        </a:p>
      </dgm:t>
    </dgm:pt>
    <dgm:pt modelId="{539DF33E-4EB2-4434-B781-CB6CDD47CFCA}">
      <dgm:prSet custT="1"/>
      <dgm:spPr>
        <a:solidFill>
          <a:srgbClr val="1C75BB"/>
        </a:solidFill>
      </dgm:spPr>
      <dgm:t>
        <a:bodyPr/>
        <a:lstStyle/>
        <a:p>
          <a:pPr rtl="0"/>
          <a:r>
            <a:rPr lang="en-US" sz="2400" b="1"/>
            <a:t>Provide input &amp; share information</a:t>
          </a:r>
        </a:p>
      </dgm:t>
    </dgm:pt>
    <dgm:pt modelId="{2A6A2DBA-AB06-4729-A266-B6F0673848AC}" type="parTrans" cxnId="{821548C2-DBF7-4FAF-914D-297B4F65A121}">
      <dgm:prSet/>
      <dgm:spPr/>
      <dgm:t>
        <a:bodyPr/>
        <a:lstStyle/>
        <a:p>
          <a:endParaRPr lang="en-US"/>
        </a:p>
      </dgm:t>
    </dgm:pt>
    <dgm:pt modelId="{84C47498-334A-4983-A240-83785653A3CD}" type="sibTrans" cxnId="{821548C2-DBF7-4FAF-914D-297B4F65A121}">
      <dgm:prSet/>
      <dgm:spPr/>
      <dgm:t>
        <a:bodyPr/>
        <a:lstStyle/>
        <a:p>
          <a:endParaRPr lang="en-US"/>
        </a:p>
      </dgm:t>
    </dgm:pt>
    <dgm:pt modelId="{91C80874-4844-4376-8CE2-C7EE49E2FA2A}">
      <dgm:prSet custT="1"/>
      <dgm:spPr>
        <a:solidFill>
          <a:srgbClr val="02E06C"/>
        </a:solidFill>
      </dgm:spPr>
      <dgm:t>
        <a:bodyPr/>
        <a:lstStyle/>
        <a:p>
          <a:pPr rtl="0"/>
          <a:r>
            <a:rPr lang="en-US" sz="2400" b="1"/>
            <a:t>Promote public participation</a:t>
          </a:r>
        </a:p>
      </dgm:t>
    </dgm:pt>
    <dgm:pt modelId="{106B270F-4B47-420C-B8CF-0FC7B3C2BA29}" type="parTrans" cxnId="{094AEABC-817A-436A-A97F-A7EB051D184B}">
      <dgm:prSet/>
      <dgm:spPr/>
      <dgm:t>
        <a:bodyPr/>
        <a:lstStyle/>
        <a:p>
          <a:endParaRPr lang="en-US"/>
        </a:p>
      </dgm:t>
    </dgm:pt>
    <dgm:pt modelId="{C31E8791-2BA0-411C-90B7-7C9118B418A5}" type="sibTrans" cxnId="{094AEABC-817A-436A-A97F-A7EB051D184B}">
      <dgm:prSet/>
      <dgm:spPr/>
      <dgm:t>
        <a:bodyPr/>
        <a:lstStyle/>
        <a:p>
          <a:endParaRPr lang="en-US"/>
        </a:p>
      </dgm:t>
    </dgm:pt>
    <dgm:pt modelId="{61BD352C-CBE2-4A9E-8006-E9657A4B8C1B}" type="pres">
      <dgm:prSet presAssocID="{3226EF87-771D-44AB-B5E2-99B3669AF7F6}" presName="Name0" presStyleCnt="0">
        <dgm:presLayoutVars>
          <dgm:chMax val="7"/>
          <dgm:chPref val="7"/>
          <dgm:dir/>
        </dgm:presLayoutVars>
      </dgm:prSet>
      <dgm:spPr/>
    </dgm:pt>
    <dgm:pt modelId="{42D2EA1D-0805-4911-B576-5A17D1E492E4}" type="pres">
      <dgm:prSet presAssocID="{3226EF87-771D-44AB-B5E2-99B3669AF7F6}" presName="Name1" presStyleCnt="0"/>
      <dgm:spPr/>
    </dgm:pt>
    <dgm:pt modelId="{7FC139EF-6E44-4341-9FDC-3A1B84BE6A61}" type="pres">
      <dgm:prSet presAssocID="{3226EF87-771D-44AB-B5E2-99B3669AF7F6}" presName="cycle" presStyleCnt="0"/>
      <dgm:spPr/>
    </dgm:pt>
    <dgm:pt modelId="{C77181A9-FE24-4263-B23B-9E47E0768971}" type="pres">
      <dgm:prSet presAssocID="{3226EF87-771D-44AB-B5E2-99B3669AF7F6}" presName="srcNode" presStyleLbl="node1" presStyleIdx="0" presStyleCnt="3"/>
      <dgm:spPr/>
    </dgm:pt>
    <dgm:pt modelId="{B5D2DF5F-B3A2-4939-BA89-AEF6857197D9}" type="pres">
      <dgm:prSet presAssocID="{3226EF87-771D-44AB-B5E2-99B3669AF7F6}" presName="conn" presStyleLbl="parChTrans1D2" presStyleIdx="0" presStyleCnt="1"/>
      <dgm:spPr/>
    </dgm:pt>
    <dgm:pt modelId="{91D24E0C-57AF-4F74-943F-85DEE8620844}" type="pres">
      <dgm:prSet presAssocID="{3226EF87-771D-44AB-B5E2-99B3669AF7F6}" presName="extraNode" presStyleLbl="node1" presStyleIdx="0" presStyleCnt="3"/>
      <dgm:spPr/>
    </dgm:pt>
    <dgm:pt modelId="{1AA19A62-1735-423B-9165-AD21968F088E}" type="pres">
      <dgm:prSet presAssocID="{3226EF87-771D-44AB-B5E2-99B3669AF7F6}" presName="dstNode" presStyleLbl="node1" presStyleIdx="0" presStyleCnt="3"/>
      <dgm:spPr/>
    </dgm:pt>
    <dgm:pt modelId="{E53B7734-FAC5-4A79-A9FD-4318002610D6}" type="pres">
      <dgm:prSet presAssocID="{E747FB0B-3D56-4D0B-8382-739153B0CCEB}" presName="text_1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BF394984-A26E-4919-B63D-FAF37B74DECE}" type="pres">
      <dgm:prSet presAssocID="{E747FB0B-3D56-4D0B-8382-739153B0CCEB}" presName="accent_1" presStyleCnt="0"/>
      <dgm:spPr/>
    </dgm:pt>
    <dgm:pt modelId="{398549F8-4D33-40EA-8B09-57AA404FBEC6}" type="pres">
      <dgm:prSet presAssocID="{E747FB0B-3D56-4D0B-8382-739153B0CCEB}" presName="accentRepeatNode" presStyleLbl="solidFgAcc1" presStyleIdx="0" presStyleCnt="3"/>
      <dgm:spPr>
        <a:ln w="19050">
          <a:solidFill>
            <a:srgbClr val="23A4FF"/>
          </a:solidFill>
        </a:ln>
      </dgm:spPr>
    </dgm:pt>
    <dgm:pt modelId="{757823F5-4311-4922-9AEB-4063B9F3476C}" type="pres">
      <dgm:prSet presAssocID="{539DF33E-4EB2-4434-B781-CB6CDD47CFCA}" presName="text_2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0782D526-73AD-42AC-8DFF-8BCC7795E34E}" type="pres">
      <dgm:prSet presAssocID="{539DF33E-4EB2-4434-B781-CB6CDD47CFCA}" presName="accent_2" presStyleCnt="0"/>
      <dgm:spPr/>
    </dgm:pt>
    <dgm:pt modelId="{7B722C14-3B18-4D9E-B67A-E32832832FFC}" type="pres">
      <dgm:prSet presAssocID="{539DF33E-4EB2-4434-B781-CB6CDD47CFCA}" presName="accentRepeatNode" presStyleLbl="solidFgAcc1" presStyleIdx="1" presStyleCnt="3"/>
      <dgm:spPr>
        <a:ln w="19050">
          <a:solidFill>
            <a:srgbClr val="22669A"/>
          </a:solidFill>
        </a:ln>
      </dgm:spPr>
    </dgm:pt>
    <dgm:pt modelId="{7D59777A-9598-4A60-A217-A2AA706772B7}" type="pres">
      <dgm:prSet presAssocID="{91C80874-4844-4376-8CE2-C7EE49E2FA2A}" presName="text_3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7BAC20BB-854D-4F41-BAFD-CB6C15ED666D}" type="pres">
      <dgm:prSet presAssocID="{91C80874-4844-4376-8CE2-C7EE49E2FA2A}" presName="accent_3" presStyleCnt="0"/>
      <dgm:spPr/>
    </dgm:pt>
    <dgm:pt modelId="{DF5478C1-A3CC-49FD-9DB8-54BEAF62B70C}" type="pres">
      <dgm:prSet presAssocID="{91C80874-4844-4376-8CE2-C7EE49E2FA2A}" presName="accentRepeatNode" presStyleLbl="solidFgAcc1" presStyleIdx="2" presStyleCnt="3"/>
      <dgm:spPr>
        <a:ln w="19050">
          <a:solidFill>
            <a:srgbClr val="02E06C"/>
          </a:solidFill>
        </a:ln>
      </dgm:spPr>
    </dgm:pt>
  </dgm:ptLst>
  <dgm:cxnLst>
    <dgm:cxn modelId="{1064B230-3FC5-4D14-B36D-836C712C10E7}" type="presOf" srcId="{539DF33E-4EB2-4434-B781-CB6CDD47CFCA}" destId="{757823F5-4311-4922-9AEB-4063B9F3476C}" srcOrd="0" destOrd="0" presId="urn:microsoft.com/office/officeart/2008/layout/VerticalCurvedList"/>
    <dgm:cxn modelId="{850A0A39-A2C2-44A2-A8B5-82AD6DD578BD}" type="presOf" srcId="{81F6A465-B4A3-4050-B964-6FB95B5B1F7C}" destId="{B5D2DF5F-B3A2-4939-BA89-AEF6857197D9}" srcOrd="0" destOrd="0" presId="urn:microsoft.com/office/officeart/2008/layout/VerticalCurvedList"/>
    <dgm:cxn modelId="{C10CF967-DB94-4FED-B127-37CE67FD7E31}" type="presOf" srcId="{E747FB0B-3D56-4D0B-8382-739153B0CCEB}" destId="{E53B7734-FAC5-4A79-A9FD-4318002610D6}" srcOrd="0" destOrd="0" presId="urn:microsoft.com/office/officeart/2008/layout/VerticalCurvedList"/>
    <dgm:cxn modelId="{094AEABC-817A-436A-A97F-A7EB051D184B}" srcId="{3226EF87-771D-44AB-B5E2-99B3669AF7F6}" destId="{91C80874-4844-4376-8CE2-C7EE49E2FA2A}" srcOrd="2" destOrd="0" parTransId="{106B270F-4B47-420C-B8CF-0FC7B3C2BA29}" sibTransId="{C31E8791-2BA0-411C-90B7-7C9118B418A5}"/>
    <dgm:cxn modelId="{821548C2-DBF7-4FAF-914D-297B4F65A121}" srcId="{3226EF87-771D-44AB-B5E2-99B3669AF7F6}" destId="{539DF33E-4EB2-4434-B781-CB6CDD47CFCA}" srcOrd="1" destOrd="0" parTransId="{2A6A2DBA-AB06-4729-A266-B6F0673848AC}" sibTransId="{84C47498-334A-4983-A240-83785653A3CD}"/>
    <dgm:cxn modelId="{CA2337DC-4BEC-4DC3-A8F6-743570480090}" type="presOf" srcId="{3226EF87-771D-44AB-B5E2-99B3669AF7F6}" destId="{61BD352C-CBE2-4A9E-8006-E9657A4B8C1B}" srcOrd="0" destOrd="0" presId="urn:microsoft.com/office/officeart/2008/layout/VerticalCurvedList"/>
    <dgm:cxn modelId="{0245A8ED-F95E-423D-9B3B-C7DC40F106E4}" type="presOf" srcId="{91C80874-4844-4376-8CE2-C7EE49E2FA2A}" destId="{7D59777A-9598-4A60-A217-A2AA706772B7}" srcOrd="0" destOrd="0" presId="urn:microsoft.com/office/officeart/2008/layout/VerticalCurvedList"/>
    <dgm:cxn modelId="{C51180F2-1454-4562-B63B-7E2EAF13E8A3}" srcId="{3226EF87-771D-44AB-B5E2-99B3669AF7F6}" destId="{E747FB0B-3D56-4D0B-8382-739153B0CCEB}" srcOrd="0" destOrd="0" parTransId="{F1BD2016-76F2-4672-BF03-9F13389A605E}" sibTransId="{81F6A465-B4A3-4050-B964-6FB95B5B1F7C}"/>
    <dgm:cxn modelId="{A64E48F1-9D93-4156-B58D-E72309F2603B}" type="presParOf" srcId="{61BD352C-CBE2-4A9E-8006-E9657A4B8C1B}" destId="{42D2EA1D-0805-4911-B576-5A17D1E492E4}" srcOrd="0" destOrd="0" presId="urn:microsoft.com/office/officeart/2008/layout/VerticalCurvedList"/>
    <dgm:cxn modelId="{2A45A003-06D8-47FC-9100-0D75D7C8BE41}" type="presParOf" srcId="{42D2EA1D-0805-4911-B576-5A17D1E492E4}" destId="{7FC139EF-6E44-4341-9FDC-3A1B84BE6A61}" srcOrd="0" destOrd="0" presId="urn:microsoft.com/office/officeart/2008/layout/VerticalCurvedList"/>
    <dgm:cxn modelId="{F0069916-E334-4547-8EE8-8B4BDEB8F197}" type="presParOf" srcId="{7FC139EF-6E44-4341-9FDC-3A1B84BE6A61}" destId="{C77181A9-FE24-4263-B23B-9E47E0768971}" srcOrd="0" destOrd="0" presId="urn:microsoft.com/office/officeart/2008/layout/VerticalCurvedList"/>
    <dgm:cxn modelId="{88949A08-CE14-4281-BDE2-1056127BD88C}" type="presParOf" srcId="{7FC139EF-6E44-4341-9FDC-3A1B84BE6A61}" destId="{B5D2DF5F-B3A2-4939-BA89-AEF6857197D9}" srcOrd="1" destOrd="0" presId="urn:microsoft.com/office/officeart/2008/layout/VerticalCurvedList"/>
    <dgm:cxn modelId="{1A9B9F15-9DB7-4179-8420-5FC034DDD5DC}" type="presParOf" srcId="{7FC139EF-6E44-4341-9FDC-3A1B84BE6A61}" destId="{91D24E0C-57AF-4F74-943F-85DEE8620844}" srcOrd="2" destOrd="0" presId="urn:microsoft.com/office/officeart/2008/layout/VerticalCurvedList"/>
    <dgm:cxn modelId="{9EE942B3-C81F-40FC-9C7E-F75B2D3A4EA2}" type="presParOf" srcId="{7FC139EF-6E44-4341-9FDC-3A1B84BE6A61}" destId="{1AA19A62-1735-423B-9165-AD21968F088E}" srcOrd="3" destOrd="0" presId="urn:microsoft.com/office/officeart/2008/layout/VerticalCurvedList"/>
    <dgm:cxn modelId="{FE83EF09-76D7-46B9-A729-7C09FBCA4AEC}" type="presParOf" srcId="{42D2EA1D-0805-4911-B576-5A17D1E492E4}" destId="{E53B7734-FAC5-4A79-A9FD-4318002610D6}" srcOrd="1" destOrd="0" presId="urn:microsoft.com/office/officeart/2008/layout/VerticalCurvedList"/>
    <dgm:cxn modelId="{A5EB13C6-E9F8-4517-9D0F-65A36B17F231}" type="presParOf" srcId="{42D2EA1D-0805-4911-B576-5A17D1E492E4}" destId="{BF394984-A26E-4919-B63D-FAF37B74DECE}" srcOrd="2" destOrd="0" presId="urn:microsoft.com/office/officeart/2008/layout/VerticalCurvedList"/>
    <dgm:cxn modelId="{5862BA30-C863-47CC-AF6D-BE62508751EE}" type="presParOf" srcId="{BF394984-A26E-4919-B63D-FAF37B74DECE}" destId="{398549F8-4D33-40EA-8B09-57AA404FBEC6}" srcOrd="0" destOrd="0" presId="urn:microsoft.com/office/officeart/2008/layout/VerticalCurvedList"/>
    <dgm:cxn modelId="{26B3E0BE-F87E-49E5-94E2-44F359E73CCD}" type="presParOf" srcId="{42D2EA1D-0805-4911-B576-5A17D1E492E4}" destId="{757823F5-4311-4922-9AEB-4063B9F3476C}" srcOrd="3" destOrd="0" presId="urn:microsoft.com/office/officeart/2008/layout/VerticalCurvedList"/>
    <dgm:cxn modelId="{78FFB787-C38C-48BD-B7D3-7B2C31D22A4B}" type="presParOf" srcId="{42D2EA1D-0805-4911-B576-5A17D1E492E4}" destId="{0782D526-73AD-42AC-8DFF-8BCC7795E34E}" srcOrd="4" destOrd="0" presId="urn:microsoft.com/office/officeart/2008/layout/VerticalCurvedList"/>
    <dgm:cxn modelId="{0E484ADE-E68C-48EC-9BAA-0CF89121BD2E}" type="presParOf" srcId="{0782D526-73AD-42AC-8DFF-8BCC7795E34E}" destId="{7B722C14-3B18-4D9E-B67A-E32832832FFC}" srcOrd="0" destOrd="0" presId="urn:microsoft.com/office/officeart/2008/layout/VerticalCurvedList"/>
    <dgm:cxn modelId="{D91C739C-E810-4A01-9314-8EB09796D784}" type="presParOf" srcId="{42D2EA1D-0805-4911-B576-5A17D1E492E4}" destId="{7D59777A-9598-4A60-A217-A2AA706772B7}" srcOrd="5" destOrd="0" presId="urn:microsoft.com/office/officeart/2008/layout/VerticalCurvedList"/>
    <dgm:cxn modelId="{6275AC41-5646-4C33-96AE-B411B933BDC2}" type="presParOf" srcId="{42D2EA1D-0805-4911-B576-5A17D1E492E4}" destId="{7BAC20BB-854D-4F41-BAFD-CB6C15ED666D}" srcOrd="6" destOrd="0" presId="urn:microsoft.com/office/officeart/2008/layout/VerticalCurvedList"/>
    <dgm:cxn modelId="{2990C2F6-6130-432E-BFC7-89CA0A5B3BAD}" type="presParOf" srcId="{7BAC20BB-854D-4F41-BAFD-CB6C15ED666D}" destId="{DF5478C1-A3CC-49FD-9DB8-54BEAF62B70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355D06-51FC-4C3B-A81A-751252821D30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0FB465B-2D9C-4772-B128-7A77A8A5B236}">
      <dgm:prSet custT="1"/>
      <dgm:spPr>
        <a:solidFill>
          <a:schemeClr val="accent1"/>
        </a:solidFill>
        <a:ln>
          <a:noFill/>
        </a:ln>
      </dgm:spPr>
      <dgm:t>
        <a:bodyPr spcFirstLastPara="0" vert="horz" wrap="square" lIns="91440" tIns="182880" rIns="0" bIns="182880" numCol="1" spcCol="1270" anchor="ctr" anchorCtr="0"/>
        <a:lstStyle/>
        <a:p>
          <a:pPr marL="18288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Land Use &amp; Economic Development Analysis</a:t>
          </a:r>
        </a:p>
      </dgm:t>
    </dgm:pt>
    <dgm:pt modelId="{08C6489B-24D7-474A-AA4A-7C41B533DE9A}" type="parTrans" cxnId="{CE04E696-ADDD-4FBA-B92A-5D402B442D63}">
      <dgm:prSet/>
      <dgm:spPr/>
      <dgm:t>
        <a:bodyPr/>
        <a:lstStyle/>
        <a:p>
          <a:pPr algn="l"/>
          <a:endParaRPr lang="en-US"/>
        </a:p>
      </dgm:t>
    </dgm:pt>
    <dgm:pt modelId="{6E3741CA-5C53-4832-BC13-7008DB20BD24}" type="sibTrans" cxnId="{CE04E696-ADDD-4FBA-B92A-5D402B442D63}">
      <dgm:prSet/>
      <dgm:spPr/>
      <dgm:t>
        <a:bodyPr/>
        <a:lstStyle/>
        <a:p>
          <a:pPr algn="l"/>
          <a:endParaRPr lang="en-US"/>
        </a:p>
      </dgm:t>
    </dgm:pt>
    <dgm:pt modelId="{01512DC9-5E94-4444-B5E1-589C027CE2A3}">
      <dgm:prSet custT="1"/>
      <dgm:spPr>
        <a:solidFill>
          <a:srgbClr val="23A4FF"/>
        </a:solidFill>
        <a:ln>
          <a:noFill/>
        </a:ln>
      </dgm:spPr>
      <dgm:t>
        <a:bodyPr spcFirstLastPara="0" vert="horz" wrap="square" lIns="91440" tIns="182880" rIns="0" bIns="182880" numCol="1" spcCol="1270" anchor="ctr" anchorCtr="0"/>
        <a:lstStyle/>
        <a:p>
          <a:pPr marL="18288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Transit Analysis</a:t>
          </a:r>
        </a:p>
      </dgm:t>
    </dgm:pt>
    <dgm:pt modelId="{E14E6C39-EFCA-4675-802B-7443C89377F4}" type="parTrans" cxnId="{B956D346-51A7-4742-B735-B7C6207FFE36}">
      <dgm:prSet/>
      <dgm:spPr/>
      <dgm:t>
        <a:bodyPr/>
        <a:lstStyle/>
        <a:p>
          <a:pPr algn="l"/>
          <a:endParaRPr lang="en-US"/>
        </a:p>
      </dgm:t>
    </dgm:pt>
    <dgm:pt modelId="{9ABCDEB0-C93D-4EBE-938D-4CFCD0B4D752}" type="sibTrans" cxnId="{B956D346-51A7-4742-B735-B7C6207FFE36}">
      <dgm:prSet/>
      <dgm:spPr/>
      <dgm:t>
        <a:bodyPr/>
        <a:lstStyle/>
        <a:p>
          <a:pPr algn="l"/>
          <a:endParaRPr lang="en-US"/>
        </a:p>
      </dgm:t>
    </dgm:pt>
    <dgm:pt modelId="{46265C22-E649-42FF-9478-D9776579834C}">
      <dgm:prSet custT="1"/>
      <dgm:spPr>
        <a:solidFill>
          <a:srgbClr val="6C6D70"/>
        </a:solidFill>
        <a:ln>
          <a:noFill/>
        </a:ln>
      </dgm:spPr>
      <dgm:t>
        <a:bodyPr spcFirstLastPara="0" vert="horz" wrap="square" lIns="91440" tIns="182880" rIns="91440" bIns="182880" numCol="1" spcCol="1270" anchor="ctr" anchorCtr="0"/>
        <a:lstStyle/>
        <a:p>
          <a:pPr marL="18288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Roadway Analysis</a:t>
          </a:r>
        </a:p>
      </dgm:t>
    </dgm:pt>
    <dgm:pt modelId="{785A63D5-DD77-4BF8-84BA-A337FE4EDE13}" type="parTrans" cxnId="{1CF6F47B-8034-4806-A267-3C4DC295D0E3}">
      <dgm:prSet/>
      <dgm:spPr/>
      <dgm:t>
        <a:bodyPr/>
        <a:lstStyle/>
        <a:p>
          <a:pPr algn="l"/>
          <a:endParaRPr lang="en-US"/>
        </a:p>
      </dgm:t>
    </dgm:pt>
    <dgm:pt modelId="{342F5FBD-FEA8-4FB8-981A-7DBF62E4DBA6}" type="sibTrans" cxnId="{1CF6F47B-8034-4806-A267-3C4DC295D0E3}">
      <dgm:prSet/>
      <dgm:spPr/>
      <dgm:t>
        <a:bodyPr/>
        <a:lstStyle/>
        <a:p>
          <a:pPr algn="l"/>
          <a:endParaRPr lang="en-US"/>
        </a:p>
      </dgm:t>
    </dgm:pt>
    <dgm:pt modelId="{E3CE863E-59F4-4ED2-ACE0-0A72C00993F5}" type="pres">
      <dgm:prSet presAssocID="{E0355D06-51FC-4C3B-A81A-751252821D30}" presName="linear" presStyleCnt="0">
        <dgm:presLayoutVars>
          <dgm:animLvl val="lvl"/>
          <dgm:resizeHandles val="exact"/>
        </dgm:presLayoutVars>
      </dgm:prSet>
      <dgm:spPr/>
    </dgm:pt>
    <dgm:pt modelId="{C9AEC767-4B7C-4A44-A431-FB6D675427D8}" type="pres">
      <dgm:prSet presAssocID="{30FB465B-2D9C-4772-B128-7A77A8A5B236}" presName="parentText" presStyleLbl="node1" presStyleIdx="0" presStyleCnt="3" custLinFactNeighborX="261" custLinFactNeighborY="-49436">
        <dgm:presLayoutVars>
          <dgm:chMax val="0"/>
          <dgm:bulletEnabled val="1"/>
        </dgm:presLayoutVars>
      </dgm:prSet>
      <dgm:spPr/>
    </dgm:pt>
    <dgm:pt modelId="{734ACB34-ED18-4B7E-B73F-7092D6F8D856}" type="pres">
      <dgm:prSet presAssocID="{6E3741CA-5C53-4832-BC13-7008DB20BD24}" presName="spacer" presStyleCnt="0"/>
      <dgm:spPr/>
    </dgm:pt>
    <dgm:pt modelId="{7589807B-5019-4721-A72B-A18E566A7CBD}" type="pres">
      <dgm:prSet presAssocID="{01512DC9-5E94-4444-B5E1-589C027CE2A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7DB4208-DD66-43AE-8662-DB1EBED5E091}" type="pres">
      <dgm:prSet presAssocID="{9ABCDEB0-C93D-4EBE-938D-4CFCD0B4D752}" presName="spacer" presStyleCnt="0"/>
      <dgm:spPr/>
    </dgm:pt>
    <dgm:pt modelId="{9563221D-189B-4FE9-AB85-57FCD27C6356}" type="pres">
      <dgm:prSet presAssocID="{46265C22-E649-42FF-9478-D9776579834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2893138-0931-4050-BF01-0FBDF03B3157}" type="presOf" srcId="{01512DC9-5E94-4444-B5E1-589C027CE2A3}" destId="{7589807B-5019-4721-A72B-A18E566A7CBD}" srcOrd="0" destOrd="0" presId="urn:microsoft.com/office/officeart/2005/8/layout/vList2"/>
    <dgm:cxn modelId="{3409E43D-A720-4D01-8FF5-461B7CA6F1F0}" type="presOf" srcId="{30FB465B-2D9C-4772-B128-7A77A8A5B236}" destId="{C9AEC767-4B7C-4A44-A431-FB6D675427D8}" srcOrd="0" destOrd="0" presId="urn:microsoft.com/office/officeart/2005/8/layout/vList2"/>
    <dgm:cxn modelId="{C749B75D-9705-4E5E-98BE-5AEC202B2DA9}" type="presOf" srcId="{46265C22-E649-42FF-9478-D9776579834C}" destId="{9563221D-189B-4FE9-AB85-57FCD27C6356}" srcOrd="0" destOrd="0" presId="urn:microsoft.com/office/officeart/2005/8/layout/vList2"/>
    <dgm:cxn modelId="{B956D346-51A7-4742-B735-B7C6207FFE36}" srcId="{E0355D06-51FC-4C3B-A81A-751252821D30}" destId="{01512DC9-5E94-4444-B5E1-589C027CE2A3}" srcOrd="1" destOrd="0" parTransId="{E14E6C39-EFCA-4675-802B-7443C89377F4}" sibTransId="{9ABCDEB0-C93D-4EBE-938D-4CFCD0B4D752}"/>
    <dgm:cxn modelId="{1CF6F47B-8034-4806-A267-3C4DC295D0E3}" srcId="{E0355D06-51FC-4C3B-A81A-751252821D30}" destId="{46265C22-E649-42FF-9478-D9776579834C}" srcOrd="2" destOrd="0" parTransId="{785A63D5-DD77-4BF8-84BA-A337FE4EDE13}" sibTransId="{342F5FBD-FEA8-4FB8-981A-7DBF62E4DBA6}"/>
    <dgm:cxn modelId="{CE04E696-ADDD-4FBA-B92A-5D402B442D63}" srcId="{E0355D06-51FC-4C3B-A81A-751252821D30}" destId="{30FB465B-2D9C-4772-B128-7A77A8A5B236}" srcOrd="0" destOrd="0" parTransId="{08C6489B-24D7-474A-AA4A-7C41B533DE9A}" sibTransId="{6E3741CA-5C53-4832-BC13-7008DB20BD24}"/>
    <dgm:cxn modelId="{7B6CA4B2-3D37-464E-BF31-D6A56D5FC97E}" type="presOf" srcId="{E0355D06-51FC-4C3B-A81A-751252821D30}" destId="{E3CE863E-59F4-4ED2-ACE0-0A72C00993F5}" srcOrd="0" destOrd="0" presId="urn:microsoft.com/office/officeart/2005/8/layout/vList2"/>
    <dgm:cxn modelId="{92659D4E-18C0-4BCB-9F2C-C980C107E246}" type="presParOf" srcId="{E3CE863E-59F4-4ED2-ACE0-0A72C00993F5}" destId="{C9AEC767-4B7C-4A44-A431-FB6D675427D8}" srcOrd="0" destOrd="0" presId="urn:microsoft.com/office/officeart/2005/8/layout/vList2"/>
    <dgm:cxn modelId="{0125FE09-0ECE-4E31-B677-472CA12D8609}" type="presParOf" srcId="{E3CE863E-59F4-4ED2-ACE0-0A72C00993F5}" destId="{734ACB34-ED18-4B7E-B73F-7092D6F8D856}" srcOrd="1" destOrd="0" presId="urn:microsoft.com/office/officeart/2005/8/layout/vList2"/>
    <dgm:cxn modelId="{E6793F35-3C1B-446E-BEF2-576DE3C6741E}" type="presParOf" srcId="{E3CE863E-59F4-4ED2-ACE0-0A72C00993F5}" destId="{7589807B-5019-4721-A72B-A18E566A7CBD}" srcOrd="2" destOrd="0" presId="urn:microsoft.com/office/officeart/2005/8/layout/vList2"/>
    <dgm:cxn modelId="{F541EDCD-F405-454D-B718-D10F1BFA1A53}" type="presParOf" srcId="{E3CE863E-59F4-4ED2-ACE0-0A72C00993F5}" destId="{67DB4208-DD66-43AE-8662-DB1EBED5E091}" srcOrd="3" destOrd="0" presId="urn:microsoft.com/office/officeart/2005/8/layout/vList2"/>
    <dgm:cxn modelId="{4FA9A42E-EFAB-4553-BA45-AA96370D1929}" type="presParOf" srcId="{E3CE863E-59F4-4ED2-ACE0-0A72C00993F5}" destId="{9563221D-189B-4FE9-AB85-57FCD27C635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355D06-51FC-4C3B-A81A-751252821D30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0FB465B-2D9C-4772-B128-7A77A8A5B236}">
      <dgm:prSet custT="1"/>
      <dgm:spPr>
        <a:solidFill>
          <a:schemeClr val="accent3"/>
        </a:solidFill>
        <a:ln>
          <a:noFill/>
        </a:ln>
      </dgm:spPr>
      <dgm:t>
        <a:bodyPr spcFirstLastPara="0" vert="horz" wrap="square" lIns="91440" tIns="182880" rIns="0" bIns="182880" numCol="1" spcCol="1270" anchor="ctr" anchorCtr="0"/>
        <a:lstStyle/>
        <a:p>
          <a:pPr marL="18288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Health Impact Assessment</a:t>
          </a:r>
        </a:p>
      </dgm:t>
    </dgm:pt>
    <dgm:pt modelId="{08C6489B-24D7-474A-AA4A-7C41B533DE9A}" type="parTrans" cxnId="{CE04E696-ADDD-4FBA-B92A-5D402B442D63}">
      <dgm:prSet/>
      <dgm:spPr/>
      <dgm:t>
        <a:bodyPr/>
        <a:lstStyle/>
        <a:p>
          <a:pPr algn="l"/>
          <a:endParaRPr lang="en-US"/>
        </a:p>
      </dgm:t>
    </dgm:pt>
    <dgm:pt modelId="{6E3741CA-5C53-4832-BC13-7008DB20BD24}" type="sibTrans" cxnId="{CE04E696-ADDD-4FBA-B92A-5D402B442D63}">
      <dgm:prSet/>
      <dgm:spPr/>
      <dgm:t>
        <a:bodyPr/>
        <a:lstStyle/>
        <a:p>
          <a:pPr algn="l"/>
          <a:endParaRPr lang="en-US"/>
        </a:p>
      </dgm:t>
    </dgm:pt>
    <dgm:pt modelId="{01512DC9-5E94-4444-B5E1-589C027CE2A3}">
      <dgm:prSet custT="1"/>
      <dgm:spPr>
        <a:solidFill>
          <a:srgbClr val="F04F5B"/>
        </a:solidFill>
        <a:ln>
          <a:noFill/>
        </a:ln>
      </dgm:spPr>
      <dgm:t>
        <a:bodyPr spcFirstLastPara="0" vert="horz" wrap="square" lIns="91440" tIns="182880" rIns="0" bIns="182880" numCol="1" spcCol="1270" anchor="ctr" anchorCtr="0"/>
        <a:lstStyle/>
        <a:p>
          <a:pPr marL="18288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Public &amp; Stakeholder Engagement</a:t>
          </a:r>
        </a:p>
      </dgm:t>
    </dgm:pt>
    <dgm:pt modelId="{E14E6C39-EFCA-4675-802B-7443C89377F4}" type="parTrans" cxnId="{B956D346-51A7-4742-B735-B7C6207FFE36}">
      <dgm:prSet/>
      <dgm:spPr/>
      <dgm:t>
        <a:bodyPr/>
        <a:lstStyle/>
        <a:p>
          <a:pPr algn="l"/>
          <a:endParaRPr lang="en-US"/>
        </a:p>
      </dgm:t>
    </dgm:pt>
    <dgm:pt modelId="{9ABCDEB0-C93D-4EBE-938D-4CFCD0B4D752}" type="sibTrans" cxnId="{B956D346-51A7-4742-B735-B7C6207FFE36}">
      <dgm:prSet/>
      <dgm:spPr/>
      <dgm:t>
        <a:bodyPr/>
        <a:lstStyle/>
        <a:p>
          <a:pPr algn="l"/>
          <a:endParaRPr lang="en-US"/>
        </a:p>
      </dgm:t>
    </dgm:pt>
    <dgm:pt modelId="{E3CE863E-59F4-4ED2-ACE0-0A72C00993F5}" type="pres">
      <dgm:prSet presAssocID="{E0355D06-51FC-4C3B-A81A-751252821D30}" presName="linear" presStyleCnt="0">
        <dgm:presLayoutVars>
          <dgm:animLvl val="lvl"/>
          <dgm:resizeHandles val="exact"/>
        </dgm:presLayoutVars>
      </dgm:prSet>
      <dgm:spPr/>
    </dgm:pt>
    <dgm:pt modelId="{C9AEC767-4B7C-4A44-A431-FB6D675427D8}" type="pres">
      <dgm:prSet presAssocID="{30FB465B-2D9C-4772-B128-7A77A8A5B236}" presName="parentText" presStyleLbl="node1" presStyleIdx="0" presStyleCnt="2" custLinFactNeighborX="261" custLinFactNeighborY="-49436">
        <dgm:presLayoutVars>
          <dgm:chMax val="0"/>
          <dgm:bulletEnabled val="1"/>
        </dgm:presLayoutVars>
      </dgm:prSet>
      <dgm:spPr/>
    </dgm:pt>
    <dgm:pt modelId="{734ACB34-ED18-4B7E-B73F-7092D6F8D856}" type="pres">
      <dgm:prSet presAssocID="{6E3741CA-5C53-4832-BC13-7008DB20BD24}" presName="spacer" presStyleCnt="0"/>
      <dgm:spPr/>
    </dgm:pt>
    <dgm:pt modelId="{7589807B-5019-4721-A72B-A18E566A7CBD}" type="pres">
      <dgm:prSet presAssocID="{01512DC9-5E94-4444-B5E1-589C027CE2A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2893138-0931-4050-BF01-0FBDF03B3157}" type="presOf" srcId="{01512DC9-5E94-4444-B5E1-589C027CE2A3}" destId="{7589807B-5019-4721-A72B-A18E566A7CBD}" srcOrd="0" destOrd="0" presId="urn:microsoft.com/office/officeart/2005/8/layout/vList2"/>
    <dgm:cxn modelId="{3409E43D-A720-4D01-8FF5-461B7CA6F1F0}" type="presOf" srcId="{30FB465B-2D9C-4772-B128-7A77A8A5B236}" destId="{C9AEC767-4B7C-4A44-A431-FB6D675427D8}" srcOrd="0" destOrd="0" presId="urn:microsoft.com/office/officeart/2005/8/layout/vList2"/>
    <dgm:cxn modelId="{B956D346-51A7-4742-B735-B7C6207FFE36}" srcId="{E0355D06-51FC-4C3B-A81A-751252821D30}" destId="{01512DC9-5E94-4444-B5E1-589C027CE2A3}" srcOrd="1" destOrd="0" parTransId="{E14E6C39-EFCA-4675-802B-7443C89377F4}" sibTransId="{9ABCDEB0-C93D-4EBE-938D-4CFCD0B4D752}"/>
    <dgm:cxn modelId="{CE04E696-ADDD-4FBA-B92A-5D402B442D63}" srcId="{E0355D06-51FC-4C3B-A81A-751252821D30}" destId="{30FB465B-2D9C-4772-B128-7A77A8A5B236}" srcOrd="0" destOrd="0" parTransId="{08C6489B-24D7-474A-AA4A-7C41B533DE9A}" sibTransId="{6E3741CA-5C53-4832-BC13-7008DB20BD24}"/>
    <dgm:cxn modelId="{7B6CA4B2-3D37-464E-BF31-D6A56D5FC97E}" type="presOf" srcId="{E0355D06-51FC-4C3B-A81A-751252821D30}" destId="{E3CE863E-59F4-4ED2-ACE0-0A72C00993F5}" srcOrd="0" destOrd="0" presId="urn:microsoft.com/office/officeart/2005/8/layout/vList2"/>
    <dgm:cxn modelId="{92659D4E-18C0-4BCB-9F2C-C980C107E246}" type="presParOf" srcId="{E3CE863E-59F4-4ED2-ACE0-0A72C00993F5}" destId="{C9AEC767-4B7C-4A44-A431-FB6D675427D8}" srcOrd="0" destOrd="0" presId="urn:microsoft.com/office/officeart/2005/8/layout/vList2"/>
    <dgm:cxn modelId="{0125FE09-0ECE-4E31-B677-472CA12D8609}" type="presParOf" srcId="{E3CE863E-59F4-4ED2-ACE0-0A72C00993F5}" destId="{734ACB34-ED18-4B7E-B73F-7092D6F8D856}" srcOrd="1" destOrd="0" presId="urn:microsoft.com/office/officeart/2005/8/layout/vList2"/>
    <dgm:cxn modelId="{E6793F35-3C1B-446E-BEF2-576DE3C6741E}" type="presParOf" srcId="{E3CE863E-59F4-4ED2-ACE0-0A72C00993F5}" destId="{7589807B-5019-4721-A72B-A18E566A7CB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B21475-CACA-454E-B1DC-77B179316FB9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4391E36-F36C-43F9-8ECC-149D914A4BDA}">
      <dgm:prSet/>
      <dgm:spPr/>
      <dgm:t>
        <a:bodyPr/>
        <a:lstStyle/>
        <a:p>
          <a:r>
            <a:rPr lang="en-US"/>
            <a:t>No-build/No-action</a:t>
          </a:r>
        </a:p>
      </dgm:t>
    </dgm:pt>
    <dgm:pt modelId="{2F073FE2-EF42-4FB5-99FF-970A21CC3DBF}" type="parTrans" cxnId="{94C79D3C-FE36-49DE-A5C3-EEF3F439149A}">
      <dgm:prSet/>
      <dgm:spPr/>
      <dgm:t>
        <a:bodyPr/>
        <a:lstStyle/>
        <a:p>
          <a:endParaRPr lang="en-US"/>
        </a:p>
      </dgm:t>
    </dgm:pt>
    <dgm:pt modelId="{F656C48B-1A53-4BAA-845E-D26737D11F41}" type="sibTrans" cxnId="{94C79D3C-FE36-49DE-A5C3-EEF3F439149A}">
      <dgm:prSet/>
      <dgm:spPr/>
      <dgm:t>
        <a:bodyPr/>
        <a:lstStyle/>
        <a:p>
          <a:endParaRPr lang="en-US"/>
        </a:p>
      </dgm:t>
    </dgm:pt>
    <dgm:pt modelId="{1894F927-6E1E-4E0A-8A94-7811CFBA5B3D}">
      <dgm:prSet/>
      <dgm:spPr/>
      <dgm:t>
        <a:bodyPr/>
        <a:lstStyle/>
        <a:p>
          <a:r>
            <a:rPr lang="en-US"/>
            <a:t>Mixed traffic bus with limited stops</a:t>
          </a:r>
        </a:p>
      </dgm:t>
    </dgm:pt>
    <dgm:pt modelId="{C436889F-8F07-4E37-B21F-4A76FA9E9066}" type="parTrans" cxnId="{F1FEC4E2-C88B-4434-BC20-980264C21AE7}">
      <dgm:prSet/>
      <dgm:spPr/>
      <dgm:t>
        <a:bodyPr/>
        <a:lstStyle/>
        <a:p>
          <a:endParaRPr lang="en-US"/>
        </a:p>
      </dgm:t>
    </dgm:pt>
    <dgm:pt modelId="{4374B0C1-3549-4D0E-98F3-E2F6CD8C213F}" type="sibTrans" cxnId="{F1FEC4E2-C88B-4434-BC20-980264C21AE7}">
      <dgm:prSet/>
      <dgm:spPr/>
      <dgm:t>
        <a:bodyPr/>
        <a:lstStyle/>
        <a:p>
          <a:endParaRPr lang="en-US"/>
        </a:p>
      </dgm:t>
    </dgm:pt>
    <dgm:pt modelId="{09846466-1A43-4C3C-B45B-E62E06A13AED}">
      <dgm:prSet/>
      <dgm:spPr/>
      <dgm:t>
        <a:bodyPr/>
        <a:lstStyle/>
        <a:p>
          <a:r>
            <a:rPr lang="en-US"/>
            <a:t>Business Access and Transit (BAT) curbside lanes</a:t>
          </a:r>
        </a:p>
      </dgm:t>
    </dgm:pt>
    <dgm:pt modelId="{2CABECD6-B867-45B3-8F35-A0D992F07DBB}" type="parTrans" cxnId="{CCD012A5-882D-4721-B973-0D6F53480A90}">
      <dgm:prSet/>
      <dgm:spPr/>
      <dgm:t>
        <a:bodyPr/>
        <a:lstStyle/>
        <a:p>
          <a:endParaRPr lang="en-US"/>
        </a:p>
      </dgm:t>
    </dgm:pt>
    <dgm:pt modelId="{494DBBCE-18B9-4DEE-9734-0EA58C3CB08F}" type="sibTrans" cxnId="{CCD012A5-882D-4721-B973-0D6F53480A90}">
      <dgm:prSet/>
      <dgm:spPr/>
      <dgm:t>
        <a:bodyPr/>
        <a:lstStyle/>
        <a:p>
          <a:endParaRPr lang="en-US"/>
        </a:p>
      </dgm:t>
    </dgm:pt>
    <dgm:pt modelId="{6F30FCEC-3B02-4B73-A128-6064DC312E55}">
      <dgm:prSet/>
      <dgm:spPr/>
      <dgm:t>
        <a:bodyPr/>
        <a:lstStyle/>
        <a:p>
          <a:r>
            <a:rPr lang="en-US"/>
            <a:t>Center-platform dedicated-lane Bus Rapid Transit (BRT)</a:t>
          </a:r>
        </a:p>
      </dgm:t>
    </dgm:pt>
    <dgm:pt modelId="{F6363455-5E45-4C3B-AFF4-8D9CBE4168C5}" type="parTrans" cxnId="{595A67FB-05AF-455D-A28D-43BBD95C8DC4}">
      <dgm:prSet/>
      <dgm:spPr/>
      <dgm:t>
        <a:bodyPr/>
        <a:lstStyle/>
        <a:p>
          <a:endParaRPr lang="en-US"/>
        </a:p>
      </dgm:t>
    </dgm:pt>
    <dgm:pt modelId="{7C99FE02-709D-4E4A-A7C5-6E47A5E25BC3}" type="sibTrans" cxnId="{595A67FB-05AF-455D-A28D-43BBD95C8DC4}">
      <dgm:prSet/>
      <dgm:spPr/>
      <dgm:t>
        <a:bodyPr/>
        <a:lstStyle/>
        <a:p>
          <a:endParaRPr lang="en-US"/>
        </a:p>
      </dgm:t>
    </dgm:pt>
    <dgm:pt modelId="{7F381277-7B37-4413-8625-6B9104348DDF}">
      <dgm:prSet/>
      <dgm:spPr/>
      <dgm:t>
        <a:bodyPr/>
        <a:lstStyle/>
        <a:p>
          <a:r>
            <a:rPr lang="en-US"/>
            <a:t>Curbside dedicated-lane BRT</a:t>
          </a:r>
        </a:p>
      </dgm:t>
    </dgm:pt>
    <dgm:pt modelId="{10CA1F27-D857-4569-95C5-4C5B1A33595F}" type="parTrans" cxnId="{F5608EF1-F454-48A0-A861-72CCFC374893}">
      <dgm:prSet/>
      <dgm:spPr/>
      <dgm:t>
        <a:bodyPr/>
        <a:lstStyle/>
        <a:p>
          <a:endParaRPr lang="en-US"/>
        </a:p>
      </dgm:t>
    </dgm:pt>
    <dgm:pt modelId="{BCEF9461-57EE-4E3A-B02F-66DCA86570A9}" type="sibTrans" cxnId="{F5608EF1-F454-48A0-A861-72CCFC374893}">
      <dgm:prSet/>
      <dgm:spPr/>
      <dgm:t>
        <a:bodyPr/>
        <a:lstStyle/>
        <a:p>
          <a:endParaRPr lang="en-US"/>
        </a:p>
      </dgm:t>
    </dgm:pt>
    <dgm:pt modelId="{4566B44C-DCCE-40D1-9977-75565C78C0DA}">
      <dgm:prSet/>
      <dgm:spPr/>
      <dgm:t>
        <a:bodyPr/>
        <a:lstStyle/>
        <a:p>
          <a:r>
            <a:rPr lang="en-US"/>
            <a:t>Center-platform dedicated-lane Light Rail Transit (LRT)</a:t>
          </a:r>
        </a:p>
      </dgm:t>
    </dgm:pt>
    <dgm:pt modelId="{4E0DC341-F417-4400-B36B-2EA0796E8CF7}" type="parTrans" cxnId="{F50A0525-574C-443D-BCDC-668F96AC1F3E}">
      <dgm:prSet/>
      <dgm:spPr/>
      <dgm:t>
        <a:bodyPr/>
        <a:lstStyle/>
        <a:p>
          <a:endParaRPr lang="en-US"/>
        </a:p>
      </dgm:t>
    </dgm:pt>
    <dgm:pt modelId="{3081C532-E469-41DF-8DC8-46CA1FA0F418}" type="sibTrans" cxnId="{F50A0525-574C-443D-BCDC-668F96AC1F3E}">
      <dgm:prSet/>
      <dgm:spPr/>
      <dgm:t>
        <a:bodyPr/>
        <a:lstStyle/>
        <a:p>
          <a:endParaRPr lang="en-US"/>
        </a:p>
      </dgm:t>
    </dgm:pt>
    <dgm:pt modelId="{8358DDA1-0E4B-4F44-B049-0801CE9091A3}">
      <dgm:prSet/>
      <dgm:spPr/>
      <dgm:t>
        <a:bodyPr/>
        <a:lstStyle/>
        <a:p>
          <a:r>
            <a:rPr lang="en-US"/>
            <a:t>Elevated grade-separated LRT</a:t>
          </a:r>
        </a:p>
      </dgm:t>
    </dgm:pt>
    <dgm:pt modelId="{BDDD3F3F-77BF-4C6D-930B-75DFC08186DC}" type="parTrans" cxnId="{48F8D640-CB62-4F7A-ADC7-1400571CFE12}">
      <dgm:prSet/>
      <dgm:spPr/>
      <dgm:t>
        <a:bodyPr/>
        <a:lstStyle/>
        <a:p>
          <a:endParaRPr lang="en-US"/>
        </a:p>
      </dgm:t>
    </dgm:pt>
    <dgm:pt modelId="{42A265AA-67F0-47F4-A0D1-73AFAF6D89E7}" type="sibTrans" cxnId="{48F8D640-CB62-4F7A-ADC7-1400571CFE12}">
      <dgm:prSet/>
      <dgm:spPr/>
      <dgm:t>
        <a:bodyPr/>
        <a:lstStyle/>
        <a:p>
          <a:endParaRPr lang="en-US"/>
        </a:p>
      </dgm:t>
    </dgm:pt>
    <dgm:pt modelId="{F3C60A8F-E6EF-42DA-9689-8714F1B29575}" type="pres">
      <dgm:prSet presAssocID="{42B21475-CACA-454E-B1DC-77B179316FB9}" presName="linearFlow" presStyleCnt="0">
        <dgm:presLayoutVars>
          <dgm:dir/>
          <dgm:resizeHandles val="exact"/>
        </dgm:presLayoutVars>
      </dgm:prSet>
      <dgm:spPr/>
    </dgm:pt>
    <dgm:pt modelId="{6184D0E5-8F83-4266-9292-1DB0AC4540C8}" type="pres">
      <dgm:prSet presAssocID="{94391E36-F36C-43F9-8ECC-149D914A4BDA}" presName="composite" presStyleCnt="0"/>
      <dgm:spPr/>
    </dgm:pt>
    <dgm:pt modelId="{BF643F5E-07C7-4274-8595-4581BD38AFC0}" type="pres">
      <dgm:prSet presAssocID="{94391E36-F36C-43F9-8ECC-149D914A4BDA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F3DD5310-167D-4653-8981-3C5F758AD8F9}" type="pres">
      <dgm:prSet presAssocID="{94391E36-F36C-43F9-8ECC-149D914A4BDA}" presName="txShp" presStyleLbl="node1" presStyleIdx="0" presStyleCnt="7" custLinFactNeighborX="2087" custLinFactNeighborY="-1820">
        <dgm:presLayoutVars>
          <dgm:bulletEnabled val="1"/>
        </dgm:presLayoutVars>
      </dgm:prSet>
      <dgm:spPr/>
    </dgm:pt>
    <dgm:pt modelId="{65F65976-E61E-4210-B703-8D2531945705}" type="pres">
      <dgm:prSet presAssocID="{F656C48B-1A53-4BAA-845E-D26737D11F41}" presName="spacing" presStyleCnt="0"/>
      <dgm:spPr/>
    </dgm:pt>
    <dgm:pt modelId="{5CB8E409-2E1F-4111-A07C-082D7DB4BA32}" type="pres">
      <dgm:prSet presAssocID="{1894F927-6E1E-4E0A-8A94-7811CFBA5B3D}" presName="composite" presStyleCnt="0"/>
      <dgm:spPr/>
    </dgm:pt>
    <dgm:pt modelId="{A30D3E61-C4A9-41FD-9251-B9580B055A8B}" type="pres">
      <dgm:prSet presAssocID="{1894F927-6E1E-4E0A-8A94-7811CFBA5B3D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155D01DA-330D-4737-8333-E0A9F63BA826}" type="pres">
      <dgm:prSet presAssocID="{1894F927-6E1E-4E0A-8A94-7811CFBA5B3D}" presName="txShp" presStyleLbl="node1" presStyleIdx="1" presStyleCnt="7" custLinFactNeighborX="2087" custLinFactNeighborY="-908">
        <dgm:presLayoutVars>
          <dgm:bulletEnabled val="1"/>
        </dgm:presLayoutVars>
      </dgm:prSet>
      <dgm:spPr/>
    </dgm:pt>
    <dgm:pt modelId="{C33288C5-69E2-485D-A812-486B918AD3C6}" type="pres">
      <dgm:prSet presAssocID="{4374B0C1-3549-4D0E-98F3-E2F6CD8C213F}" presName="spacing" presStyleCnt="0"/>
      <dgm:spPr/>
    </dgm:pt>
    <dgm:pt modelId="{495BCB95-3406-472E-AB00-5BC6D38C360A}" type="pres">
      <dgm:prSet presAssocID="{09846466-1A43-4C3C-B45B-E62E06A13AED}" presName="composite" presStyleCnt="0"/>
      <dgm:spPr/>
    </dgm:pt>
    <dgm:pt modelId="{59BAA60F-B41A-49D5-8A0D-A8B16738FC36}" type="pres">
      <dgm:prSet presAssocID="{09846466-1A43-4C3C-B45B-E62E06A13AED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F01670BF-C71F-4818-9AA7-9E626690DA10}" type="pres">
      <dgm:prSet presAssocID="{09846466-1A43-4C3C-B45B-E62E06A13AED}" presName="txShp" presStyleLbl="node1" presStyleIdx="2" presStyleCnt="7" custLinFactNeighborX="2087">
        <dgm:presLayoutVars>
          <dgm:bulletEnabled val="1"/>
        </dgm:presLayoutVars>
      </dgm:prSet>
      <dgm:spPr/>
    </dgm:pt>
    <dgm:pt modelId="{34FD04C3-ACE7-4048-BAC9-6291A61E1307}" type="pres">
      <dgm:prSet presAssocID="{494DBBCE-18B9-4DEE-9734-0EA58C3CB08F}" presName="spacing" presStyleCnt="0"/>
      <dgm:spPr/>
    </dgm:pt>
    <dgm:pt modelId="{C103E85C-44E2-4621-9D6A-230DE03C2026}" type="pres">
      <dgm:prSet presAssocID="{6F30FCEC-3B02-4B73-A128-6064DC312E55}" presName="composite" presStyleCnt="0"/>
      <dgm:spPr/>
    </dgm:pt>
    <dgm:pt modelId="{C3D3EA49-FED7-42EF-9030-0F32549455DC}" type="pres">
      <dgm:prSet presAssocID="{6F30FCEC-3B02-4B73-A128-6064DC312E55}" presName="imgShp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1BAD972E-2303-41E4-AC42-E059D318B741}" type="pres">
      <dgm:prSet presAssocID="{6F30FCEC-3B02-4B73-A128-6064DC312E55}" presName="txShp" presStyleLbl="node1" presStyleIdx="3" presStyleCnt="7" custLinFactNeighborX="2087">
        <dgm:presLayoutVars>
          <dgm:bulletEnabled val="1"/>
        </dgm:presLayoutVars>
      </dgm:prSet>
      <dgm:spPr/>
    </dgm:pt>
    <dgm:pt modelId="{FC7C97A8-5C2A-4D09-A026-422C80957785}" type="pres">
      <dgm:prSet presAssocID="{7C99FE02-709D-4E4A-A7C5-6E47A5E25BC3}" presName="spacing" presStyleCnt="0"/>
      <dgm:spPr/>
    </dgm:pt>
    <dgm:pt modelId="{F1D543C1-C5DD-4439-9203-0C90690E52A2}" type="pres">
      <dgm:prSet presAssocID="{7F381277-7B37-4413-8625-6B9104348DDF}" presName="composite" presStyleCnt="0"/>
      <dgm:spPr/>
    </dgm:pt>
    <dgm:pt modelId="{24E6A189-EEAD-40C4-B8D9-5786752C6280}" type="pres">
      <dgm:prSet presAssocID="{7F381277-7B37-4413-8625-6B9104348DDF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5 with solid fill"/>
        </a:ext>
      </dgm:extLst>
    </dgm:pt>
    <dgm:pt modelId="{85911B10-FA78-47FA-B08E-88B8D9C34D2D}" type="pres">
      <dgm:prSet presAssocID="{7F381277-7B37-4413-8625-6B9104348DDF}" presName="txShp" presStyleLbl="node1" presStyleIdx="4" presStyleCnt="7" custLinFactNeighborX="2087">
        <dgm:presLayoutVars>
          <dgm:bulletEnabled val="1"/>
        </dgm:presLayoutVars>
      </dgm:prSet>
      <dgm:spPr/>
    </dgm:pt>
    <dgm:pt modelId="{85E30D2B-7988-4271-9D97-A55C6A1E9F11}" type="pres">
      <dgm:prSet presAssocID="{BCEF9461-57EE-4E3A-B02F-66DCA86570A9}" presName="spacing" presStyleCnt="0"/>
      <dgm:spPr/>
    </dgm:pt>
    <dgm:pt modelId="{30DAA73F-3DD8-4A9A-A16D-83CBC5DB471C}" type="pres">
      <dgm:prSet presAssocID="{4566B44C-DCCE-40D1-9977-75565C78C0DA}" presName="composite" presStyleCnt="0"/>
      <dgm:spPr/>
    </dgm:pt>
    <dgm:pt modelId="{620592C6-DC6D-4D4A-9A85-2102133259B0}" type="pres">
      <dgm:prSet presAssocID="{4566B44C-DCCE-40D1-9977-75565C78C0DA}" presName="imgShp" presStyleLbl="fgImgPlac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6 with solid fill"/>
        </a:ext>
      </dgm:extLst>
    </dgm:pt>
    <dgm:pt modelId="{E672A883-789B-46E1-A8F0-1840D04D565B}" type="pres">
      <dgm:prSet presAssocID="{4566B44C-DCCE-40D1-9977-75565C78C0DA}" presName="txShp" presStyleLbl="node1" presStyleIdx="5" presStyleCnt="7" custLinFactNeighborX="2087">
        <dgm:presLayoutVars>
          <dgm:bulletEnabled val="1"/>
        </dgm:presLayoutVars>
      </dgm:prSet>
      <dgm:spPr/>
    </dgm:pt>
    <dgm:pt modelId="{56506209-9061-4A63-9A14-966BD74124C9}" type="pres">
      <dgm:prSet presAssocID="{3081C532-E469-41DF-8DC8-46CA1FA0F418}" presName="spacing" presStyleCnt="0"/>
      <dgm:spPr/>
    </dgm:pt>
    <dgm:pt modelId="{AAC0C7AF-3C79-44D0-9577-AFC1B12161C3}" type="pres">
      <dgm:prSet presAssocID="{8358DDA1-0E4B-4F44-B049-0801CE9091A3}" presName="composite" presStyleCnt="0"/>
      <dgm:spPr/>
    </dgm:pt>
    <dgm:pt modelId="{579D054D-D422-4DD7-9037-85A5591E46D3}" type="pres">
      <dgm:prSet presAssocID="{8358DDA1-0E4B-4F44-B049-0801CE9091A3}" presName="imgShp" presStyleLbl="fgImgPlac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7 with solid fill"/>
        </a:ext>
      </dgm:extLst>
    </dgm:pt>
    <dgm:pt modelId="{1EEB3990-31A9-40DC-BFD6-78CB1585A642}" type="pres">
      <dgm:prSet presAssocID="{8358DDA1-0E4B-4F44-B049-0801CE9091A3}" presName="txShp" presStyleLbl="node1" presStyleIdx="6" presStyleCnt="7" custLinFactNeighborX="2087">
        <dgm:presLayoutVars>
          <dgm:bulletEnabled val="1"/>
        </dgm:presLayoutVars>
      </dgm:prSet>
      <dgm:spPr/>
    </dgm:pt>
  </dgm:ptLst>
  <dgm:cxnLst>
    <dgm:cxn modelId="{F50A0525-574C-443D-BCDC-668F96AC1F3E}" srcId="{42B21475-CACA-454E-B1DC-77B179316FB9}" destId="{4566B44C-DCCE-40D1-9977-75565C78C0DA}" srcOrd="5" destOrd="0" parTransId="{4E0DC341-F417-4400-B36B-2EA0796E8CF7}" sibTransId="{3081C532-E469-41DF-8DC8-46CA1FA0F418}"/>
    <dgm:cxn modelId="{94C79D3C-FE36-49DE-A5C3-EEF3F439149A}" srcId="{42B21475-CACA-454E-B1DC-77B179316FB9}" destId="{94391E36-F36C-43F9-8ECC-149D914A4BDA}" srcOrd="0" destOrd="0" parTransId="{2F073FE2-EF42-4FB5-99FF-970A21CC3DBF}" sibTransId="{F656C48B-1A53-4BAA-845E-D26737D11F41}"/>
    <dgm:cxn modelId="{48F8D640-CB62-4F7A-ADC7-1400571CFE12}" srcId="{42B21475-CACA-454E-B1DC-77B179316FB9}" destId="{8358DDA1-0E4B-4F44-B049-0801CE9091A3}" srcOrd="6" destOrd="0" parTransId="{BDDD3F3F-77BF-4C6D-930B-75DFC08186DC}" sibTransId="{42A265AA-67F0-47F4-A0D1-73AFAF6D89E7}"/>
    <dgm:cxn modelId="{CCD012A5-882D-4721-B973-0D6F53480A90}" srcId="{42B21475-CACA-454E-B1DC-77B179316FB9}" destId="{09846466-1A43-4C3C-B45B-E62E06A13AED}" srcOrd="2" destOrd="0" parTransId="{2CABECD6-B867-45B3-8F35-A0D992F07DBB}" sibTransId="{494DBBCE-18B9-4DEE-9734-0EA58C3CB08F}"/>
    <dgm:cxn modelId="{C4C623B3-D52E-4EB9-9890-9ACE9CBBC049}" type="presOf" srcId="{09846466-1A43-4C3C-B45B-E62E06A13AED}" destId="{F01670BF-C71F-4818-9AA7-9E626690DA10}" srcOrd="0" destOrd="0" presId="urn:microsoft.com/office/officeart/2005/8/layout/vList3"/>
    <dgm:cxn modelId="{84D527BA-3ECC-4E4E-9006-CB97AC7BBF47}" type="presOf" srcId="{94391E36-F36C-43F9-8ECC-149D914A4BDA}" destId="{F3DD5310-167D-4653-8981-3C5F758AD8F9}" srcOrd="0" destOrd="0" presId="urn:microsoft.com/office/officeart/2005/8/layout/vList3"/>
    <dgm:cxn modelId="{B770E7BC-FCC6-42E7-A678-B1A3351AC6AC}" type="presOf" srcId="{6F30FCEC-3B02-4B73-A128-6064DC312E55}" destId="{1BAD972E-2303-41E4-AC42-E059D318B741}" srcOrd="0" destOrd="0" presId="urn:microsoft.com/office/officeart/2005/8/layout/vList3"/>
    <dgm:cxn modelId="{455875CE-1EF5-4075-9571-5FE2001A3328}" type="presOf" srcId="{7F381277-7B37-4413-8625-6B9104348DDF}" destId="{85911B10-FA78-47FA-B08E-88B8D9C34D2D}" srcOrd="0" destOrd="0" presId="urn:microsoft.com/office/officeart/2005/8/layout/vList3"/>
    <dgm:cxn modelId="{5FC6B0D2-828B-4F36-9512-75EB415CF3EF}" type="presOf" srcId="{1894F927-6E1E-4E0A-8A94-7811CFBA5B3D}" destId="{155D01DA-330D-4737-8333-E0A9F63BA826}" srcOrd="0" destOrd="0" presId="urn:microsoft.com/office/officeart/2005/8/layout/vList3"/>
    <dgm:cxn modelId="{6A93FBDE-9958-4642-9F92-D17C846CC7DC}" type="presOf" srcId="{4566B44C-DCCE-40D1-9977-75565C78C0DA}" destId="{E672A883-789B-46E1-A8F0-1840D04D565B}" srcOrd="0" destOrd="0" presId="urn:microsoft.com/office/officeart/2005/8/layout/vList3"/>
    <dgm:cxn modelId="{F1FEC4E2-C88B-4434-BC20-980264C21AE7}" srcId="{42B21475-CACA-454E-B1DC-77B179316FB9}" destId="{1894F927-6E1E-4E0A-8A94-7811CFBA5B3D}" srcOrd="1" destOrd="0" parTransId="{C436889F-8F07-4E37-B21F-4A76FA9E9066}" sibTransId="{4374B0C1-3549-4D0E-98F3-E2F6CD8C213F}"/>
    <dgm:cxn modelId="{8BC0E3ED-1388-444F-84DD-8AF8340758D3}" type="presOf" srcId="{42B21475-CACA-454E-B1DC-77B179316FB9}" destId="{F3C60A8F-E6EF-42DA-9689-8714F1B29575}" srcOrd="0" destOrd="0" presId="urn:microsoft.com/office/officeart/2005/8/layout/vList3"/>
    <dgm:cxn modelId="{F5608EF1-F454-48A0-A861-72CCFC374893}" srcId="{42B21475-CACA-454E-B1DC-77B179316FB9}" destId="{7F381277-7B37-4413-8625-6B9104348DDF}" srcOrd="4" destOrd="0" parTransId="{10CA1F27-D857-4569-95C5-4C5B1A33595F}" sibTransId="{BCEF9461-57EE-4E3A-B02F-66DCA86570A9}"/>
    <dgm:cxn modelId="{04FC11F2-E77A-488C-8E08-D51F632852B6}" type="presOf" srcId="{8358DDA1-0E4B-4F44-B049-0801CE9091A3}" destId="{1EEB3990-31A9-40DC-BFD6-78CB1585A642}" srcOrd="0" destOrd="0" presId="urn:microsoft.com/office/officeart/2005/8/layout/vList3"/>
    <dgm:cxn modelId="{595A67FB-05AF-455D-A28D-43BBD95C8DC4}" srcId="{42B21475-CACA-454E-B1DC-77B179316FB9}" destId="{6F30FCEC-3B02-4B73-A128-6064DC312E55}" srcOrd="3" destOrd="0" parTransId="{F6363455-5E45-4C3B-AFF4-8D9CBE4168C5}" sibTransId="{7C99FE02-709D-4E4A-A7C5-6E47A5E25BC3}"/>
    <dgm:cxn modelId="{3E472E28-318B-4734-AD40-8C3C4DE472F4}" type="presParOf" srcId="{F3C60A8F-E6EF-42DA-9689-8714F1B29575}" destId="{6184D0E5-8F83-4266-9292-1DB0AC4540C8}" srcOrd="0" destOrd="0" presId="urn:microsoft.com/office/officeart/2005/8/layout/vList3"/>
    <dgm:cxn modelId="{4C631A5E-0FFF-45C8-92B9-509BAF1E8B2A}" type="presParOf" srcId="{6184D0E5-8F83-4266-9292-1DB0AC4540C8}" destId="{BF643F5E-07C7-4274-8595-4581BD38AFC0}" srcOrd="0" destOrd="0" presId="urn:microsoft.com/office/officeart/2005/8/layout/vList3"/>
    <dgm:cxn modelId="{22EAEED6-63BA-4CA1-BD1A-23C9078A6CBD}" type="presParOf" srcId="{6184D0E5-8F83-4266-9292-1DB0AC4540C8}" destId="{F3DD5310-167D-4653-8981-3C5F758AD8F9}" srcOrd="1" destOrd="0" presId="urn:microsoft.com/office/officeart/2005/8/layout/vList3"/>
    <dgm:cxn modelId="{FBB3141E-2876-4B64-BD2F-C0E8C1DF4F69}" type="presParOf" srcId="{F3C60A8F-E6EF-42DA-9689-8714F1B29575}" destId="{65F65976-E61E-4210-B703-8D2531945705}" srcOrd="1" destOrd="0" presId="urn:microsoft.com/office/officeart/2005/8/layout/vList3"/>
    <dgm:cxn modelId="{45E9B635-B1A4-45D6-B30A-4BB8AB52433C}" type="presParOf" srcId="{F3C60A8F-E6EF-42DA-9689-8714F1B29575}" destId="{5CB8E409-2E1F-4111-A07C-082D7DB4BA32}" srcOrd="2" destOrd="0" presId="urn:microsoft.com/office/officeart/2005/8/layout/vList3"/>
    <dgm:cxn modelId="{15AADAC1-E390-4E99-8A09-8D405FDE5451}" type="presParOf" srcId="{5CB8E409-2E1F-4111-A07C-082D7DB4BA32}" destId="{A30D3E61-C4A9-41FD-9251-B9580B055A8B}" srcOrd="0" destOrd="0" presId="urn:microsoft.com/office/officeart/2005/8/layout/vList3"/>
    <dgm:cxn modelId="{36E5241F-912E-4573-99C4-793073FA81AC}" type="presParOf" srcId="{5CB8E409-2E1F-4111-A07C-082D7DB4BA32}" destId="{155D01DA-330D-4737-8333-E0A9F63BA826}" srcOrd="1" destOrd="0" presId="urn:microsoft.com/office/officeart/2005/8/layout/vList3"/>
    <dgm:cxn modelId="{7256592F-DFC5-402B-B281-BF80A75A1369}" type="presParOf" srcId="{F3C60A8F-E6EF-42DA-9689-8714F1B29575}" destId="{C33288C5-69E2-485D-A812-486B918AD3C6}" srcOrd="3" destOrd="0" presId="urn:microsoft.com/office/officeart/2005/8/layout/vList3"/>
    <dgm:cxn modelId="{78749009-F466-4A2A-BE39-604501EE8CA3}" type="presParOf" srcId="{F3C60A8F-E6EF-42DA-9689-8714F1B29575}" destId="{495BCB95-3406-472E-AB00-5BC6D38C360A}" srcOrd="4" destOrd="0" presId="urn:microsoft.com/office/officeart/2005/8/layout/vList3"/>
    <dgm:cxn modelId="{F9E23776-3DA6-46D8-82DC-770842984F94}" type="presParOf" srcId="{495BCB95-3406-472E-AB00-5BC6D38C360A}" destId="{59BAA60F-B41A-49D5-8A0D-A8B16738FC36}" srcOrd="0" destOrd="0" presId="urn:microsoft.com/office/officeart/2005/8/layout/vList3"/>
    <dgm:cxn modelId="{FCCD2AF5-F171-49B3-9F63-E57F4F0F2B30}" type="presParOf" srcId="{495BCB95-3406-472E-AB00-5BC6D38C360A}" destId="{F01670BF-C71F-4818-9AA7-9E626690DA10}" srcOrd="1" destOrd="0" presId="urn:microsoft.com/office/officeart/2005/8/layout/vList3"/>
    <dgm:cxn modelId="{0B9AF790-4962-43E7-9723-58A668BDFBC9}" type="presParOf" srcId="{F3C60A8F-E6EF-42DA-9689-8714F1B29575}" destId="{34FD04C3-ACE7-4048-BAC9-6291A61E1307}" srcOrd="5" destOrd="0" presId="urn:microsoft.com/office/officeart/2005/8/layout/vList3"/>
    <dgm:cxn modelId="{6A7B3363-900C-43F9-8BD8-3DEF8919509B}" type="presParOf" srcId="{F3C60A8F-E6EF-42DA-9689-8714F1B29575}" destId="{C103E85C-44E2-4621-9D6A-230DE03C2026}" srcOrd="6" destOrd="0" presId="urn:microsoft.com/office/officeart/2005/8/layout/vList3"/>
    <dgm:cxn modelId="{400047C8-5C9F-4A6A-9A3F-CCAFDCBCD5B4}" type="presParOf" srcId="{C103E85C-44E2-4621-9D6A-230DE03C2026}" destId="{C3D3EA49-FED7-42EF-9030-0F32549455DC}" srcOrd="0" destOrd="0" presId="urn:microsoft.com/office/officeart/2005/8/layout/vList3"/>
    <dgm:cxn modelId="{E1FC2952-CC1C-4EF8-8D00-09D0A8BDD881}" type="presParOf" srcId="{C103E85C-44E2-4621-9D6A-230DE03C2026}" destId="{1BAD972E-2303-41E4-AC42-E059D318B741}" srcOrd="1" destOrd="0" presId="urn:microsoft.com/office/officeart/2005/8/layout/vList3"/>
    <dgm:cxn modelId="{53100C64-CB85-4A51-B931-4104EA65EF00}" type="presParOf" srcId="{F3C60A8F-E6EF-42DA-9689-8714F1B29575}" destId="{FC7C97A8-5C2A-4D09-A026-422C80957785}" srcOrd="7" destOrd="0" presId="urn:microsoft.com/office/officeart/2005/8/layout/vList3"/>
    <dgm:cxn modelId="{04A2CE76-A799-4065-AD5E-01D326319AE4}" type="presParOf" srcId="{F3C60A8F-E6EF-42DA-9689-8714F1B29575}" destId="{F1D543C1-C5DD-4439-9203-0C90690E52A2}" srcOrd="8" destOrd="0" presId="urn:microsoft.com/office/officeart/2005/8/layout/vList3"/>
    <dgm:cxn modelId="{F7218B6C-CA91-4EC6-BBD9-D5C42384BDCD}" type="presParOf" srcId="{F1D543C1-C5DD-4439-9203-0C90690E52A2}" destId="{24E6A189-EEAD-40C4-B8D9-5786752C6280}" srcOrd="0" destOrd="0" presId="urn:microsoft.com/office/officeart/2005/8/layout/vList3"/>
    <dgm:cxn modelId="{D905064C-9C0E-4555-BF31-B685F063F9E8}" type="presParOf" srcId="{F1D543C1-C5DD-4439-9203-0C90690E52A2}" destId="{85911B10-FA78-47FA-B08E-88B8D9C34D2D}" srcOrd="1" destOrd="0" presId="urn:microsoft.com/office/officeart/2005/8/layout/vList3"/>
    <dgm:cxn modelId="{9D898F57-B91C-4C66-ABEA-01348946827B}" type="presParOf" srcId="{F3C60A8F-E6EF-42DA-9689-8714F1B29575}" destId="{85E30D2B-7988-4271-9D97-A55C6A1E9F11}" srcOrd="9" destOrd="0" presId="urn:microsoft.com/office/officeart/2005/8/layout/vList3"/>
    <dgm:cxn modelId="{4E343746-7E1A-419C-B5F4-8BBE87D3FB52}" type="presParOf" srcId="{F3C60A8F-E6EF-42DA-9689-8714F1B29575}" destId="{30DAA73F-3DD8-4A9A-A16D-83CBC5DB471C}" srcOrd="10" destOrd="0" presId="urn:microsoft.com/office/officeart/2005/8/layout/vList3"/>
    <dgm:cxn modelId="{0A6E45C1-502E-453D-9FBE-23107BC1D203}" type="presParOf" srcId="{30DAA73F-3DD8-4A9A-A16D-83CBC5DB471C}" destId="{620592C6-DC6D-4D4A-9A85-2102133259B0}" srcOrd="0" destOrd="0" presId="urn:microsoft.com/office/officeart/2005/8/layout/vList3"/>
    <dgm:cxn modelId="{C1874481-34EE-4ED7-BA02-4177E564085B}" type="presParOf" srcId="{30DAA73F-3DD8-4A9A-A16D-83CBC5DB471C}" destId="{E672A883-789B-46E1-A8F0-1840D04D565B}" srcOrd="1" destOrd="0" presId="urn:microsoft.com/office/officeart/2005/8/layout/vList3"/>
    <dgm:cxn modelId="{56612F00-C8B1-448C-926E-9B41ACBD9E14}" type="presParOf" srcId="{F3C60A8F-E6EF-42DA-9689-8714F1B29575}" destId="{56506209-9061-4A63-9A14-966BD74124C9}" srcOrd="11" destOrd="0" presId="urn:microsoft.com/office/officeart/2005/8/layout/vList3"/>
    <dgm:cxn modelId="{3910F6D8-AF82-4227-AAF9-073BE723231E}" type="presParOf" srcId="{F3C60A8F-E6EF-42DA-9689-8714F1B29575}" destId="{AAC0C7AF-3C79-44D0-9577-AFC1B12161C3}" srcOrd="12" destOrd="0" presId="urn:microsoft.com/office/officeart/2005/8/layout/vList3"/>
    <dgm:cxn modelId="{EDB4FFDF-49E7-4E02-89D7-7C43A2A356C8}" type="presParOf" srcId="{AAC0C7AF-3C79-44D0-9577-AFC1B12161C3}" destId="{579D054D-D422-4DD7-9037-85A5591E46D3}" srcOrd="0" destOrd="0" presId="urn:microsoft.com/office/officeart/2005/8/layout/vList3"/>
    <dgm:cxn modelId="{F4CB0D84-EC79-41F6-96DC-308CAAA902CC}" type="presParOf" srcId="{AAC0C7AF-3C79-44D0-9577-AFC1B12161C3}" destId="{1EEB3990-31A9-40DC-BFD6-78CB1585A64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CE30D9-13D5-42D3-8063-1F6F9AB1FFE5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46C5DC8-F165-4DEE-B822-8EB110BD8BC0}">
      <dgm:prSet phldrT="[Text]" custT="1"/>
      <dgm:spPr>
        <a:solidFill>
          <a:srgbClr val="02E06C"/>
        </a:solidFill>
      </dgm:spPr>
      <dgm:t>
        <a:bodyPr/>
        <a:lstStyle/>
        <a:p>
          <a:r>
            <a:rPr lang="en-US" sz="2000" b="1"/>
            <a:t>New Comm./ Office</a:t>
          </a:r>
        </a:p>
      </dgm:t>
    </dgm:pt>
    <dgm:pt modelId="{BAED1E43-6FB9-420B-9C88-758EE6FBBF4A}" type="parTrans" cxnId="{711CAA17-5E4E-453D-B756-60136EB27C33}">
      <dgm:prSet/>
      <dgm:spPr/>
      <dgm:t>
        <a:bodyPr/>
        <a:lstStyle/>
        <a:p>
          <a:endParaRPr lang="en-US"/>
        </a:p>
      </dgm:t>
    </dgm:pt>
    <dgm:pt modelId="{0BD4E0E3-3EB3-4154-B624-32E8DB7C98F6}" type="sibTrans" cxnId="{711CAA17-5E4E-453D-B756-60136EB27C33}">
      <dgm:prSet/>
      <dgm:spPr>
        <a:blipFill dpi="0" rotWithShape="0">
          <a:blip xmlns:r="http://schemas.openxmlformats.org/officeDocument/2006/relationships" r:embed="rId1"/>
          <a:srcRect/>
          <a:stretch>
            <a:fillRect l="-14123" t="363" r="-56443" b="363"/>
          </a:stretch>
        </a:blipFill>
      </dgm:spPr>
      <dgm:t>
        <a:bodyPr/>
        <a:lstStyle/>
        <a:p>
          <a:endParaRPr lang="en-US"/>
        </a:p>
      </dgm:t>
    </dgm:pt>
    <dgm:pt modelId="{1458FD36-E505-413A-B54F-AAAD357FA927}">
      <dgm:prSet phldrT="[Text]" custT="1"/>
      <dgm:spPr>
        <a:solidFill>
          <a:srgbClr val="23A4FF"/>
        </a:solidFill>
      </dgm:spPr>
      <dgm:t>
        <a:bodyPr/>
        <a:lstStyle/>
        <a:p>
          <a:r>
            <a:rPr lang="en-US" sz="2000" b="1"/>
            <a:t>Housing</a:t>
          </a:r>
        </a:p>
      </dgm:t>
    </dgm:pt>
    <dgm:pt modelId="{DC272E47-01DC-4201-9CCD-F7C4059D86F7}" type="parTrans" cxnId="{9BE05F74-079B-42E8-8AAB-EC2CE8308073}">
      <dgm:prSet/>
      <dgm:spPr/>
      <dgm:t>
        <a:bodyPr/>
        <a:lstStyle/>
        <a:p>
          <a:endParaRPr lang="en-US"/>
        </a:p>
      </dgm:t>
    </dgm:pt>
    <dgm:pt modelId="{E0B332BD-6944-45F7-B543-08592144672F}" type="sibTrans" cxnId="{9BE05F74-079B-42E8-8AAB-EC2CE8308073}">
      <dgm:prSet/>
      <dgm:spPr>
        <a:blipFill rotWithShape="0">
          <a:blip xmlns:r="http://schemas.openxmlformats.org/officeDocument/2006/relationships" r:embed="rId2"/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A3475832-669C-4BE6-8761-331D7347E73E}">
      <dgm:prSet phldrT="[Text]" custT="1"/>
      <dgm:spPr>
        <a:solidFill>
          <a:srgbClr val="1C75BB"/>
        </a:solidFill>
      </dgm:spPr>
      <dgm:t>
        <a:bodyPr/>
        <a:lstStyle/>
        <a:p>
          <a:r>
            <a:rPr lang="en-US" sz="2000" b="1"/>
            <a:t>Station Area Planning</a:t>
          </a:r>
        </a:p>
      </dgm:t>
    </dgm:pt>
    <dgm:pt modelId="{78C13874-9321-47F9-A866-BDFA3F892F25}" type="parTrans" cxnId="{14CC741D-89DC-474B-8424-99E17AE4110C}">
      <dgm:prSet/>
      <dgm:spPr/>
      <dgm:t>
        <a:bodyPr/>
        <a:lstStyle/>
        <a:p>
          <a:endParaRPr lang="en-US"/>
        </a:p>
      </dgm:t>
    </dgm:pt>
    <dgm:pt modelId="{9EA5F8FC-43BF-452A-9DDC-3353BFF6345F}" type="sibTrans" cxnId="{14CC741D-89DC-474B-8424-99E17AE4110C}">
      <dgm:prSet/>
      <dgm:spPr>
        <a:blipFill dpi="0" rotWithShape="0">
          <a:blip xmlns:r="http://schemas.openxmlformats.org/officeDocument/2006/relationships" r:embed="rId3"/>
          <a:srcRect/>
          <a:stretch>
            <a:fillRect l="-28356" t="-2620" r="-9644" b="2620"/>
          </a:stretch>
        </a:blipFill>
      </dgm:spPr>
      <dgm:t>
        <a:bodyPr/>
        <a:lstStyle/>
        <a:p>
          <a:endParaRPr lang="en-US"/>
        </a:p>
      </dgm:t>
    </dgm:pt>
    <dgm:pt modelId="{52E11B10-3859-4364-AAF9-8AE56CC20018}" type="pres">
      <dgm:prSet presAssocID="{32CE30D9-13D5-42D3-8063-1F6F9AB1FFE5}" presName="Name0" presStyleCnt="0">
        <dgm:presLayoutVars>
          <dgm:chMax/>
          <dgm:chPref/>
          <dgm:dir/>
          <dgm:animLvl val="lvl"/>
        </dgm:presLayoutVars>
      </dgm:prSet>
      <dgm:spPr/>
    </dgm:pt>
    <dgm:pt modelId="{5EA1C8A6-02E8-4025-AA13-9FA00FDF2C90}" type="pres">
      <dgm:prSet presAssocID="{A3475832-669C-4BE6-8761-331D7347E73E}" presName="composite" presStyleCnt="0"/>
      <dgm:spPr/>
    </dgm:pt>
    <dgm:pt modelId="{B8862975-741B-4EE3-AA13-96819A1C7070}" type="pres">
      <dgm:prSet presAssocID="{A3475832-669C-4BE6-8761-331D7347E73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F4102F1F-5418-4EAF-AADA-9C45957A81C8}" type="pres">
      <dgm:prSet presAssocID="{A3475832-669C-4BE6-8761-331D7347E7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E00FAAA-CF29-483D-9791-EF78ABD4E140}" type="pres">
      <dgm:prSet presAssocID="{A3475832-669C-4BE6-8761-331D7347E73E}" presName="BalanceSpacing" presStyleCnt="0"/>
      <dgm:spPr/>
    </dgm:pt>
    <dgm:pt modelId="{4B840F0C-8CEA-4AE2-8B99-005516C68E67}" type="pres">
      <dgm:prSet presAssocID="{A3475832-669C-4BE6-8761-331D7347E73E}" presName="BalanceSpacing1" presStyleCnt="0"/>
      <dgm:spPr/>
    </dgm:pt>
    <dgm:pt modelId="{4210950F-531F-406D-9948-70F7118F1C4E}" type="pres">
      <dgm:prSet presAssocID="{9EA5F8FC-43BF-452A-9DDC-3353BFF6345F}" presName="Accent1Text" presStyleLbl="node1" presStyleIdx="1" presStyleCnt="6"/>
      <dgm:spPr/>
    </dgm:pt>
    <dgm:pt modelId="{3657F62E-AEDB-4864-B948-1149A264D0D8}" type="pres">
      <dgm:prSet presAssocID="{9EA5F8FC-43BF-452A-9DDC-3353BFF6345F}" presName="spaceBetweenRectangles" presStyleCnt="0"/>
      <dgm:spPr/>
    </dgm:pt>
    <dgm:pt modelId="{2F647E7E-78BC-4126-B50D-B6833D15A6ED}" type="pres">
      <dgm:prSet presAssocID="{1458FD36-E505-413A-B54F-AAAD357FA927}" presName="composite" presStyleCnt="0"/>
      <dgm:spPr/>
    </dgm:pt>
    <dgm:pt modelId="{CC03BA70-B688-490E-8C9B-1CEC4A63B966}" type="pres">
      <dgm:prSet presAssocID="{1458FD36-E505-413A-B54F-AAAD357FA927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B14C9573-2BFD-42BA-944C-FEEA4B8AC955}" type="pres">
      <dgm:prSet presAssocID="{1458FD36-E505-413A-B54F-AAAD357FA92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1F74E7E-3B25-4956-A560-8F5A4CFC8347}" type="pres">
      <dgm:prSet presAssocID="{1458FD36-E505-413A-B54F-AAAD357FA927}" presName="BalanceSpacing" presStyleCnt="0"/>
      <dgm:spPr/>
    </dgm:pt>
    <dgm:pt modelId="{C477EC24-33EB-41D1-A214-D7A6230D2AC4}" type="pres">
      <dgm:prSet presAssocID="{1458FD36-E505-413A-B54F-AAAD357FA927}" presName="BalanceSpacing1" presStyleCnt="0"/>
      <dgm:spPr/>
    </dgm:pt>
    <dgm:pt modelId="{D372E299-429F-4D58-ACEA-1EF5B72029E5}" type="pres">
      <dgm:prSet presAssocID="{E0B332BD-6944-45F7-B543-08592144672F}" presName="Accent1Text" presStyleLbl="node1" presStyleIdx="3" presStyleCnt="6"/>
      <dgm:spPr/>
    </dgm:pt>
    <dgm:pt modelId="{6F601A65-7485-44CC-BB4D-9F23137CEF88}" type="pres">
      <dgm:prSet presAssocID="{E0B332BD-6944-45F7-B543-08592144672F}" presName="spaceBetweenRectangles" presStyleCnt="0"/>
      <dgm:spPr/>
    </dgm:pt>
    <dgm:pt modelId="{5A74B793-6184-4FFC-8C51-300A7CE99B34}" type="pres">
      <dgm:prSet presAssocID="{246C5DC8-F165-4DEE-B822-8EB110BD8BC0}" presName="composite" presStyleCnt="0"/>
      <dgm:spPr/>
    </dgm:pt>
    <dgm:pt modelId="{B41E2F70-DE00-4EA8-9ECA-498D5C47B4C7}" type="pres">
      <dgm:prSet presAssocID="{246C5DC8-F165-4DEE-B822-8EB110BD8BC0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A29C831C-BEB5-4C76-8F3D-4F4276D1F4AC}" type="pres">
      <dgm:prSet presAssocID="{246C5DC8-F165-4DEE-B822-8EB110BD8BC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32BC9E8-89EE-498F-A565-68FF593D1A01}" type="pres">
      <dgm:prSet presAssocID="{246C5DC8-F165-4DEE-B822-8EB110BD8BC0}" presName="BalanceSpacing" presStyleCnt="0"/>
      <dgm:spPr/>
    </dgm:pt>
    <dgm:pt modelId="{1D4FAE5A-6FF8-4120-B407-41324A2A13CA}" type="pres">
      <dgm:prSet presAssocID="{246C5DC8-F165-4DEE-B822-8EB110BD8BC0}" presName="BalanceSpacing1" presStyleCnt="0"/>
      <dgm:spPr/>
    </dgm:pt>
    <dgm:pt modelId="{86853CE5-F9DA-4A54-A4E2-047798F12F01}" type="pres">
      <dgm:prSet presAssocID="{0BD4E0E3-3EB3-4154-B624-32E8DB7C98F6}" presName="Accent1Text" presStyleLbl="node1" presStyleIdx="5" presStyleCnt="6" custScaleY="101435"/>
      <dgm:spPr/>
    </dgm:pt>
  </dgm:ptLst>
  <dgm:cxnLst>
    <dgm:cxn modelId="{711CAA17-5E4E-453D-B756-60136EB27C33}" srcId="{32CE30D9-13D5-42D3-8063-1F6F9AB1FFE5}" destId="{246C5DC8-F165-4DEE-B822-8EB110BD8BC0}" srcOrd="2" destOrd="0" parTransId="{BAED1E43-6FB9-420B-9C88-758EE6FBBF4A}" sibTransId="{0BD4E0E3-3EB3-4154-B624-32E8DB7C98F6}"/>
    <dgm:cxn modelId="{5D836E1D-4B79-4DCE-9616-3A38CE600652}" type="presOf" srcId="{1458FD36-E505-413A-B54F-AAAD357FA927}" destId="{CC03BA70-B688-490E-8C9B-1CEC4A63B966}" srcOrd="0" destOrd="0" presId="urn:microsoft.com/office/officeart/2008/layout/AlternatingHexagons"/>
    <dgm:cxn modelId="{14CC741D-89DC-474B-8424-99E17AE4110C}" srcId="{32CE30D9-13D5-42D3-8063-1F6F9AB1FFE5}" destId="{A3475832-669C-4BE6-8761-331D7347E73E}" srcOrd="0" destOrd="0" parTransId="{78C13874-9321-47F9-A866-BDFA3F892F25}" sibTransId="{9EA5F8FC-43BF-452A-9DDC-3353BFF6345F}"/>
    <dgm:cxn modelId="{839BEF2B-AAEC-423F-92ED-6217DCD9301E}" type="presOf" srcId="{A3475832-669C-4BE6-8761-331D7347E73E}" destId="{B8862975-741B-4EE3-AA13-96819A1C7070}" srcOrd="0" destOrd="0" presId="urn:microsoft.com/office/officeart/2008/layout/AlternatingHexagons"/>
    <dgm:cxn modelId="{5A161E33-D126-46C3-B98E-98F706EAD415}" type="presOf" srcId="{32CE30D9-13D5-42D3-8063-1F6F9AB1FFE5}" destId="{52E11B10-3859-4364-AAF9-8AE56CC20018}" srcOrd="0" destOrd="0" presId="urn:microsoft.com/office/officeart/2008/layout/AlternatingHexagons"/>
    <dgm:cxn modelId="{331A8D72-740B-48E1-A8D4-C832E938B7C8}" type="presOf" srcId="{246C5DC8-F165-4DEE-B822-8EB110BD8BC0}" destId="{B41E2F70-DE00-4EA8-9ECA-498D5C47B4C7}" srcOrd="0" destOrd="0" presId="urn:microsoft.com/office/officeart/2008/layout/AlternatingHexagons"/>
    <dgm:cxn modelId="{9BE05F74-079B-42E8-8AAB-EC2CE8308073}" srcId="{32CE30D9-13D5-42D3-8063-1F6F9AB1FFE5}" destId="{1458FD36-E505-413A-B54F-AAAD357FA927}" srcOrd="1" destOrd="0" parTransId="{DC272E47-01DC-4201-9CCD-F7C4059D86F7}" sibTransId="{E0B332BD-6944-45F7-B543-08592144672F}"/>
    <dgm:cxn modelId="{80120E91-E4FD-4CB3-B743-4D205B0E80CA}" type="presOf" srcId="{0BD4E0E3-3EB3-4154-B624-32E8DB7C98F6}" destId="{86853CE5-F9DA-4A54-A4E2-047798F12F01}" srcOrd="0" destOrd="0" presId="urn:microsoft.com/office/officeart/2008/layout/AlternatingHexagons"/>
    <dgm:cxn modelId="{A1EE6399-92B5-47A5-BA9D-55EBBDE1AE85}" type="presOf" srcId="{E0B332BD-6944-45F7-B543-08592144672F}" destId="{D372E299-429F-4D58-ACEA-1EF5B72029E5}" srcOrd="0" destOrd="0" presId="urn:microsoft.com/office/officeart/2008/layout/AlternatingHexagons"/>
    <dgm:cxn modelId="{8572DBD1-B692-4FE3-BD35-069D491BD467}" type="presOf" srcId="{9EA5F8FC-43BF-452A-9DDC-3353BFF6345F}" destId="{4210950F-531F-406D-9948-70F7118F1C4E}" srcOrd="0" destOrd="0" presId="urn:microsoft.com/office/officeart/2008/layout/AlternatingHexagons"/>
    <dgm:cxn modelId="{B7B5B7BB-02A3-4931-ADEF-E53AC142B4FE}" type="presParOf" srcId="{52E11B10-3859-4364-AAF9-8AE56CC20018}" destId="{5EA1C8A6-02E8-4025-AA13-9FA00FDF2C90}" srcOrd="0" destOrd="0" presId="urn:microsoft.com/office/officeart/2008/layout/AlternatingHexagons"/>
    <dgm:cxn modelId="{9F6E35B9-18F3-471E-BE6C-F4580BEDCA5E}" type="presParOf" srcId="{5EA1C8A6-02E8-4025-AA13-9FA00FDF2C90}" destId="{B8862975-741B-4EE3-AA13-96819A1C7070}" srcOrd="0" destOrd="0" presId="urn:microsoft.com/office/officeart/2008/layout/AlternatingHexagons"/>
    <dgm:cxn modelId="{5A373642-5E3E-464A-B057-856C245000C4}" type="presParOf" srcId="{5EA1C8A6-02E8-4025-AA13-9FA00FDF2C90}" destId="{F4102F1F-5418-4EAF-AADA-9C45957A81C8}" srcOrd="1" destOrd="0" presId="urn:microsoft.com/office/officeart/2008/layout/AlternatingHexagons"/>
    <dgm:cxn modelId="{B110B044-949A-4F48-8F19-7B2759BDB2FB}" type="presParOf" srcId="{5EA1C8A6-02E8-4025-AA13-9FA00FDF2C90}" destId="{8E00FAAA-CF29-483D-9791-EF78ABD4E140}" srcOrd="2" destOrd="0" presId="urn:microsoft.com/office/officeart/2008/layout/AlternatingHexagons"/>
    <dgm:cxn modelId="{736B4AA5-E947-4D25-BC87-58CCE5DD1312}" type="presParOf" srcId="{5EA1C8A6-02E8-4025-AA13-9FA00FDF2C90}" destId="{4B840F0C-8CEA-4AE2-8B99-005516C68E67}" srcOrd="3" destOrd="0" presId="urn:microsoft.com/office/officeart/2008/layout/AlternatingHexagons"/>
    <dgm:cxn modelId="{A77E9E71-9B50-4922-AFA0-0BCFE570B18A}" type="presParOf" srcId="{5EA1C8A6-02E8-4025-AA13-9FA00FDF2C90}" destId="{4210950F-531F-406D-9948-70F7118F1C4E}" srcOrd="4" destOrd="0" presId="urn:microsoft.com/office/officeart/2008/layout/AlternatingHexagons"/>
    <dgm:cxn modelId="{7F6BF153-1BD0-454E-A613-28A31F3D6332}" type="presParOf" srcId="{52E11B10-3859-4364-AAF9-8AE56CC20018}" destId="{3657F62E-AEDB-4864-B948-1149A264D0D8}" srcOrd="1" destOrd="0" presId="urn:microsoft.com/office/officeart/2008/layout/AlternatingHexagons"/>
    <dgm:cxn modelId="{D00FD2AC-F466-4CFE-8E73-C3A588B715DD}" type="presParOf" srcId="{52E11B10-3859-4364-AAF9-8AE56CC20018}" destId="{2F647E7E-78BC-4126-B50D-B6833D15A6ED}" srcOrd="2" destOrd="0" presId="urn:microsoft.com/office/officeart/2008/layout/AlternatingHexagons"/>
    <dgm:cxn modelId="{0368231E-721F-4CE5-8D42-1611C8F6D96E}" type="presParOf" srcId="{2F647E7E-78BC-4126-B50D-B6833D15A6ED}" destId="{CC03BA70-B688-490E-8C9B-1CEC4A63B966}" srcOrd="0" destOrd="0" presId="urn:microsoft.com/office/officeart/2008/layout/AlternatingHexagons"/>
    <dgm:cxn modelId="{8F15983F-1284-4658-B831-71F153CB9130}" type="presParOf" srcId="{2F647E7E-78BC-4126-B50D-B6833D15A6ED}" destId="{B14C9573-2BFD-42BA-944C-FEEA4B8AC955}" srcOrd="1" destOrd="0" presId="urn:microsoft.com/office/officeart/2008/layout/AlternatingHexagons"/>
    <dgm:cxn modelId="{58B676C2-CADD-4178-B935-01C50A86B32D}" type="presParOf" srcId="{2F647E7E-78BC-4126-B50D-B6833D15A6ED}" destId="{01F74E7E-3B25-4956-A560-8F5A4CFC8347}" srcOrd="2" destOrd="0" presId="urn:microsoft.com/office/officeart/2008/layout/AlternatingHexagons"/>
    <dgm:cxn modelId="{216AAEDB-31A6-492E-97EA-8C77A08C3851}" type="presParOf" srcId="{2F647E7E-78BC-4126-B50D-B6833D15A6ED}" destId="{C477EC24-33EB-41D1-A214-D7A6230D2AC4}" srcOrd="3" destOrd="0" presId="urn:microsoft.com/office/officeart/2008/layout/AlternatingHexagons"/>
    <dgm:cxn modelId="{B0772F99-631F-4339-AD10-5A9CFC78062B}" type="presParOf" srcId="{2F647E7E-78BC-4126-B50D-B6833D15A6ED}" destId="{D372E299-429F-4D58-ACEA-1EF5B72029E5}" srcOrd="4" destOrd="0" presId="urn:microsoft.com/office/officeart/2008/layout/AlternatingHexagons"/>
    <dgm:cxn modelId="{2A4221DE-166E-4C5F-8BB0-1892E2A11C7D}" type="presParOf" srcId="{52E11B10-3859-4364-AAF9-8AE56CC20018}" destId="{6F601A65-7485-44CC-BB4D-9F23137CEF88}" srcOrd="3" destOrd="0" presId="urn:microsoft.com/office/officeart/2008/layout/AlternatingHexagons"/>
    <dgm:cxn modelId="{643C055A-9B65-4A0A-94A7-C1C29F5922F9}" type="presParOf" srcId="{52E11B10-3859-4364-AAF9-8AE56CC20018}" destId="{5A74B793-6184-4FFC-8C51-300A7CE99B34}" srcOrd="4" destOrd="0" presId="urn:microsoft.com/office/officeart/2008/layout/AlternatingHexagons"/>
    <dgm:cxn modelId="{E977153E-6031-4430-B797-23EF4FB921CD}" type="presParOf" srcId="{5A74B793-6184-4FFC-8C51-300A7CE99B34}" destId="{B41E2F70-DE00-4EA8-9ECA-498D5C47B4C7}" srcOrd="0" destOrd="0" presId="urn:microsoft.com/office/officeart/2008/layout/AlternatingHexagons"/>
    <dgm:cxn modelId="{71FF7955-5B3A-4257-8AAD-3EA48B5E2AA5}" type="presParOf" srcId="{5A74B793-6184-4FFC-8C51-300A7CE99B34}" destId="{A29C831C-BEB5-4C76-8F3D-4F4276D1F4AC}" srcOrd="1" destOrd="0" presId="urn:microsoft.com/office/officeart/2008/layout/AlternatingHexagons"/>
    <dgm:cxn modelId="{84A577DD-6A0B-49EC-BDE8-60B7A0ACF64A}" type="presParOf" srcId="{5A74B793-6184-4FFC-8C51-300A7CE99B34}" destId="{C32BC9E8-89EE-498F-A565-68FF593D1A01}" srcOrd="2" destOrd="0" presId="urn:microsoft.com/office/officeart/2008/layout/AlternatingHexagons"/>
    <dgm:cxn modelId="{DDCE5253-C348-4EE7-BF65-F4BAA5415042}" type="presParOf" srcId="{5A74B793-6184-4FFC-8C51-300A7CE99B34}" destId="{1D4FAE5A-6FF8-4120-B407-41324A2A13CA}" srcOrd="3" destOrd="0" presId="urn:microsoft.com/office/officeart/2008/layout/AlternatingHexagons"/>
    <dgm:cxn modelId="{2034CB40-4107-4109-8638-659FFC182637}" type="presParOf" srcId="{5A74B793-6184-4FFC-8C51-300A7CE99B34}" destId="{86853CE5-F9DA-4A54-A4E2-047798F12F0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CE30D9-13D5-42D3-8063-1F6F9AB1FFE5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6C5DC8-F165-4DEE-B822-8EB110BD8BC0}">
      <dgm:prSet phldrT="[Text]"/>
      <dgm:spPr>
        <a:blipFill dpi="0" rotWithShape="0">
          <a:blip xmlns:r="http://schemas.openxmlformats.org/officeDocument/2006/relationships" r:embed="rId1"/>
          <a:srcRect/>
          <a:stretch>
            <a:fillRect l="-7014" r="-70986"/>
          </a:stretch>
        </a:blipFill>
      </dgm:spPr>
      <dgm:t>
        <a:bodyPr/>
        <a:lstStyle/>
        <a:p>
          <a:endParaRPr lang="en-US" b="1"/>
        </a:p>
      </dgm:t>
    </dgm:pt>
    <dgm:pt modelId="{BAED1E43-6FB9-420B-9C88-758EE6FBBF4A}" type="parTrans" cxnId="{711CAA17-5E4E-453D-B756-60136EB27C33}">
      <dgm:prSet/>
      <dgm:spPr/>
      <dgm:t>
        <a:bodyPr/>
        <a:lstStyle/>
        <a:p>
          <a:endParaRPr lang="en-US" b="1"/>
        </a:p>
      </dgm:t>
    </dgm:pt>
    <dgm:pt modelId="{0BD4E0E3-3EB3-4154-B624-32E8DB7C98F6}" type="sibTrans" cxnId="{711CAA17-5E4E-453D-B756-60136EB27C33}">
      <dgm:prSet custT="1"/>
      <dgm:spPr>
        <a:solidFill>
          <a:srgbClr val="02E06C"/>
        </a:solidFill>
      </dgm:spPr>
      <dgm:t>
        <a:bodyPr/>
        <a:lstStyle/>
        <a:p>
          <a:r>
            <a:rPr lang="en-US" sz="2000" b="1"/>
            <a:t>Jobs Created</a:t>
          </a:r>
        </a:p>
      </dgm:t>
    </dgm:pt>
    <dgm:pt modelId="{1458FD36-E505-413A-B54F-AAAD357FA927}">
      <dgm:prSet phldrT="[Text]" custT="1"/>
      <dgm:spPr>
        <a:solidFill>
          <a:srgbClr val="1C75BB"/>
        </a:solidFill>
      </dgm:spPr>
      <dgm:t>
        <a:bodyPr/>
        <a:lstStyle/>
        <a:p>
          <a:r>
            <a:rPr lang="en-US" sz="2000" b="1"/>
            <a:t>New Revenue</a:t>
          </a:r>
        </a:p>
      </dgm:t>
    </dgm:pt>
    <dgm:pt modelId="{DC272E47-01DC-4201-9CCD-F7C4059D86F7}" type="parTrans" cxnId="{9BE05F74-079B-42E8-8AAB-EC2CE8308073}">
      <dgm:prSet/>
      <dgm:spPr/>
      <dgm:t>
        <a:bodyPr/>
        <a:lstStyle/>
        <a:p>
          <a:endParaRPr lang="en-US" b="1"/>
        </a:p>
      </dgm:t>
    </dgm:pt>
    <dgm:pt modelId="{E0B332BD-6944-45F7-B543-08592144672F}" type="sibTrans" cxnId="{9BE05F74-079B-42E8-8AAB-EC2CE8308073}">
      <dgm:prSet/>
      <dgm:spPr>
        <a:blipFill dpi="0" rotWithShape="0">
          <a:blip xmlns:r="http://schemas.openxmlformats.org/officeDocument/2006/relationships" r:embed="rId2"/>
          <a:srcRect/>
          <a:stretch>
            <a:fillRect l="-54159" t="-14864" r="-48001"/>
          </a:stretch>
        </a:blipFill>
      </dgm:spPr>
      <dgm:t>
        <a:bodyPr/>
        <a:lstStyle/>
        <a:p>
          <a:endParaRPr lang="en-US" b="1"/>
        </a:p>
      </dgm:t>
    </dgm:pt>
    <dgm:pt modelId="{A3475832-669C-4BE6-8761-331D7347E73E}">
      <dgm:prSet phldrT="[Text]" custT="1"/>
      <dgm:spPr>
        <a:solidFill>
          <a:srgbClr val="23A4FF"/>
        </a:solidFill>
      </dgm:spPr>
      <dgm:t>
        <a:bodyPr/>
        <a:lstStyle/>
        <a:p>
          <a:r>
            <a:rPr lang="en-US" sz="2000" b="1"/>
            <a:t>Parking</a:t>
          </a:r>
        </a:p>
      </dgm:t>
    </dgm:pt>
    <dgm:pt modelId="{78C13874-9321-47F9-A866-BDFA3F892F25}" type="parTrans" cxnId="{14CC741D-89DC-474B-8424-99E17AE4110C}">
      <dgm:prSet/>
      <dgm:spPr/>
      <dgm:t>
        <a:bodyPr/>
        <a:lstStyle/>
        <a:p>
          <a:endParaRPr lang="en-US" b="1"/>
        </a:p>
      </dgm:t>
    </dgm:pt>
    <dgm:pt modelId="{9EA5F8FC-43BF-452A-9DDC-3353BFF6345F}" type="sibTrans" cxnId="{14CC741D-89DC-474B-8424-99E17AE4110C}">
      <dgm:prSet/>
      <dgm:spPr>
        <a:blipFill rotWithShape="0">
          <a:blip xmlns:r="http://schemas.openxmlformats.org/officeDocument/2006/relationships" r:embed="rId3"/>
          <a:srcRect/>
          <a:stretch>
            <a:fillRect l="-16000" r="-16000"/>
          </a:stretch>
        </a:blipFill>
      </dgm:spPr>
      <dgm:t>
        <a:bodyPr/>
        <a:lstStyle/>
        <a:p>
          <a:endParaRPr lang="en-US" b="1"/>
        </a:p>
      </dgm:t>
    </dgm:pt>
    <dgm:pt modelId="{52E11B10-3859-4364-AAF9-8AE56CC20018}" type="pres">
      <dgm:prSet presAssocID="{32CE30D9-13D5-42D3-8063-1F6F9AB1FFE5}" presName="Name0" presStyleCnt="0">
        <dgm:presLayoutVars>
          <dgm:chMax/>
          <dgm:chPref/>
          <dgm:dir/>
          <dgm:animLvl val="lvl"/>
        </dgm:presLayoutVars>
      </dgm:prSet>
      <dgm:spPr/>
    </dgm:pt>
    <dgm:pt modelId="{5EA1C8A6-02E8-4025-AA13-9FA00FDF2C90}" type="pres">
      <dgm:prSet presAssocID="{A3475832-669C-4BE6-8761-331D7347E73E}" presName="composite" presStyleCnt="0"/>
      <dgm:spPr/>
    </dgm:pt>
    <dgm:pt modelId="{B8862975-741B-4EE3-AA13-96819A1C7070}" type="pres">
      <dgm:prSet presAssocID="{A3475832-669C-4BE6-8761-331D7347E73E}" presName="Parent1" presStyleLbl="node1" presStyleIdx="0" presStyleCnt="6" custLinFactY="100000" custLinFactNeighborY="119847">
        <dgm:presLayoutVars>
          <dgm:chMax val="1"/>
          <dgm:chPref val="1"/>
          <dgm:bulletEnabled val="1"/>
        </dgm:presLayoutVars>
      </dgm:prSet>
      <dgm:spPr/>
    </dgm:pt>
    <dgm:pt modelId="{F4102F1F-5418-4EAF-AADA-9C45957A81C8}" type="pres">
      <dgm:prSet presAssocID="{A3475832-669C-4BE6-8761-331D7347E7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E00FAAA-CF29-483D-9791-EF78ABD4E140}" type="pres">
      <dgm:prSet presAssocID="{A3475832-669C-4BE6-8761-331D7347E73E}" presName="BalanceSpacing" presStyleCnt="0"/>
      <dgm:spPr/>
    </dgm:pt>
    <dgm:pt modelId="{4B840F0C-8CEA-4AE2-8B99-005516C68E67}" type="pres">
      <dgm:prSet presAssocID="{A3475832-669C-4BE6-8761-331D7347E73E}" presName="BalanceSpacing1" presStyleCnt="0"/>
      <dgm:spPr/>
    </dgm:pt>
    <dgm:pt modelId="{4210950F-531F-406D-9948-70F7118F1C4E}" type="pres">
      <dgm:prSet presAssocID="{9EA5F8FC-43BF-452A-9DDC-3353BFF6345F}" presName="Accent1Text" presStyleLbl="node1" presStyleIdx="1" presStyleCnt="6"/>
      <dgm:spPr/>
    </dgm:pt>
    <dgm:pt modelId="{3657F62E-AEDB-4864-B948-1149A264D0D8}" type="pres">
      <dgm:prSet presAssocID="{9EA5F8FC-43BF-452A-9DDC-3353BFF6345F}" presName="spaceBetweenRectangles" presStyleCnt="0"/>
      <dgm:spPr/>
    </dgm:pt>
    <dgm:pt modelId="{2F647E7E-78BC-4126-B50D-B6833D15A6ED}" type="pres">
      <dgm:prSet presAssocID="{1458FD36-E505-413A-B54F-AAAD357FA927}" presName="composite" presStyleCnt="0"/>
      <dgm:spPr/>
    </dgm:pt>
    <dgm:pt modelId="{CC03BA70-B688-490E-8C9B-1CEC4A63B966}" type="pres">
      <dgm:prSet presAssocID="{1458FD36-E505-413A-B54F-AAAD357FA927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B14C9573-2BFD-42BA-944C-FEEA4B8AC955}" type="pres">
      <dgm:prSet presAssocID="{1458FD36-E505-413A-B54F-AAAD357FA92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1F74E7E-3B25-4956-A560-8F5A4CFC8347}" type="pres">
      <dgm:prSet presAssocID="{1458FD36-E505-413A-B54F-AAAD357FA927}" presName="BalanceSpacing" presStyleCnt="0"/>
      <dgm:spPr/>
    </dgm:pt>
    <dgm:pt modelId="{C477EC24-33EB-41D1-A214-D7A6230D2AC4}" type="pres">
      <dgm:prSet presAssocID="{1458FD36-E505-413A-B54F-AAAD357FA927}" presName="BalanceSpacing1" presStyleCnt="0"/>
      <dgm:spPr/>
    </dgm:pt>
    <dgm:pt modelId="{D372E299-429F-4D58-ACEA-1EF5B72029E5}" type="pres">
      <dgm:prSet presAssocID="{E0B332BD-6944-45F7-B543-08592144672F}" presName="Accent1Text" presStyleLbl="node1" presStyleIdx="3" presStyleCnt="6"/>
      <dgm:spPr/>
    </dgm:pt>
    <dgm:pt modelId="{6F601A65-7485-44CC-BB4D-9F23137CEF88}" type="pres">
      <dgm:prSet presAssocID="{E0B332BD-6944-45F7-B543-08592144672F}" presName="spaceBetweenRectangles" presStyleCnt="0"/>
      <dgm:spPr/>
    </dgm:pt>
    <dgm:pt modelId="{5A74B793-6184-4FFC-8C51-300A7CE99B34}" type="pres">
      <dgm:prSet presAssocID="{246C5DC8-F165-4DEE-B822-8EB110BD8BC0}" presName="composite" presStyleCnt="0"/>
      <dgm:spPr/>
    </dgm:pt>
    <dgm:pt modelId="{B41E2F70-DE00-4EA8-9ECA-498D5C47B4C7}" type="pres">
      <dgm:prSet presAssocID="{246C5DC8-F165-4DEE-B822-8EB110BD8BC0}" presName="Parent1" presStyleLbl="node1" presStyleIdx="4" presStyleCnt="6" custLinFactX="-9819" custLinFactNeighborX="-100000">
        <dgm:presLayoutVars>
          <dgm:chMax val="1"/>
          <dgm:chPref val="1"/>
          <dgm:bulletEnabled val="1"/>
        </dgm:presLayoutVars>
      </dgm:prSet>
      <dgm:spPr/>
    </dgm:pt>
    <dgm:pt modelId="{A29C831C-BEB5-4C76-8F3D-4F4276D1F4AC}" type="pres">
      <dgm:prSet presAssocID="{246C5DC8-F165-4DEE-B822-8EB110BD8BC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32BC9E8-89EE-498F-A565-68FF593D1A01}" type="pres">
      <dgm:prSet presAssocID="{246C5DC8-F165-4DEE-B822-8EB110BD8BC0}" presName="BalanceSpacing" presStyleCnt="0"/>
      <dgm:spPr/>
    </dgm:pt>
    <dgm:pt modelId="{1D4FAE5A-6FF8-4120-B407-41324A2A13CA}" type="pres">
      <dgm:prSet presAssocID="{246C5DC8-F165-4DEE-B822-8EB110BD8BC0}" presName="BalanceSpacing1" presStyleCnt="0"/>
      <dgm:spPr/>
    </dgm:pt>
    <dgm:pt modelId="{86853CE5-F9DA-4A54-A4E2-047798F12F01}" type="pres">
      <dgm:prSet presAssocID="{0BD4E0E3-3EB3-4154-B624-32E8DB7C98F6}" presName="Accent1Text" presStyleLbl="node1" presStyleIdx="5" presStyleCnt="6" custLinFactX="6474" custLinFactY="-69847" custLinFactNeighborX="100000" custLinFactNeighborY="-100000"/>
      <dgm:spPr/>
    </dgm:pt>
  </dgm:ptLst>
  <dgm:cxnLst>
    <dgm:cxn modelId="{711CAA17-5E4E-453D-B756-60136EB27C33}" srcId="{32CE30D9-13D5-42D3-8063-1F6F9AB1FFE5}" destId="{246C5DC8-F165-4DEE-B822-8EB110BD8BC0}" srcOrd="2" destOrd="0" parTransId="{BAED1E43-6FB9-420B-9C88-758EE6FBBF4A}" sibTransId="{0BD4E0E3-3EB3-4154-B624-32E8DB7C98F6}"/>
    <dgm:cxn modelId="{5D836E1D-4B79-4DCE-9616-3A38CE600652}" type="presOf" srcId="{1458FD36-E505-413A-B54F-AAAD357FA927}" destId="{CC03BA70-B688-490E-8C9B-1CEC4A63B966}" srcOrd="0" destOrd="0" presId="urn:microsoft.com/office/officeart/2008/layout/AlternatingHexagons"/>
    <dgm:cxn modelId="{14CC741D-89DC-474B-8424-99E17AE4110C}" srcId="{32CE30D9-13D5-42D3-8063-1F6F9AB1FFE5}" destId="{A3475832-669C-4BE6-8761-331D7347E73E}" srcOrd="0" destOrd="0" parTransId="{78C13874-9321-47F9-A866-BDFA3F892F25}" sibTransId="{9EA5F8FC-43BF-452A-9DDC-3353BFF6345F}"/>
    <dgm:cxn modelId="{839BEF2B-AAEC-423F-92ED-6217DCD9301E}" type="presOf" srcId="{A3475832-669C-4BE6-8761-331D7347E73E}" destId="{B8862975-741B-4EE3-AA13-96819A1C7070}" srcOrd="0" destOrd="0" presId="urn:microsoft.com/office/officeart/2008/layout/AlternatingHexagons"/>
    <dgm:cxn modelId="{5A161E33-D126-46C3-B98E-98F706EAD415}" type="presOf" srcId="{32CE30D9-13D5-42D3-8063-1F6F9AB1FFE5}" destId="{52E11B10-3859-4364-AAF9-8AE56CC20018}" srcOrd="0" destOrd="0" presId="urn:microsoft.com/office/officeart/2008/layout/AlternatingHexagons"/>
    <dgm:cxn modelId="{331A8D72-740B-48E1-A8D4-C832E938B7C8}" type="presOf" srcId="{246C5DC8-F165-4DEE-B822-8EB110BD8BC0}" destId="{B41E2F70-DE00-4EA8-9ECA-498D5C47B4C7}" srcOrd="0" destOrd="0" presId="urn:microsoft.com/office/officeart/2008/layout/AlternatingHexagons"/>
    <dgm:cxn modelId="{9BE05F74-079B-42E8-8AAB-EC2CE8308073}" srcId="{32CE30D9-13D5-42D3-8063-1F6F9AB1FFE5}" destId="{1458FD36-E505-413A-B54F-AAAD357FA927}" srcOrd="1" destOrd="0" parTransId="{DC272E47-01DC-4201-9CCD-F7C4059D86F7}" sibTransId="{E0B332BD-6944-45F7-B543-08592144672F}"/>
    <dgm:cxn modelId="{80120E91-E4FD-4CB3-B743-4D205B0E80CA}" type="presOf" srcId="{0BD4E0E3-3EB3-4154-B624-32E8DB7C98F6}" destId="{86853CE5-F9DA-4A54-A4E2-047798F12F01}" srcOrd="0" destOrd="0" presId="urn:microsoft.com/office/officeart/2008/layout/AlternatingHexagons"/>
    <dgm:cxn modelId="{A1EE6399-92B5-47A5-BA9D-55EBBDE1AE85}" type="presOf" srcId="{E0B332BD-6944-45F7-B543-08592144672F}" destId="{D372E299-429F-4D58-ACEA-1EF5B72029E5}" srcOrd="0" destOrd="0" presId="urn:microsoft.com/office/officeart/2008/layout/AlternatingHexagons"/>
    <dgm:cxn modelId="{8572DBD1-B692-4FE3-BD35-069D491BD467}" type="presOf" srcId="{9EA5F8FC-43BF-452A-9DDC-3353BFF6345F}" destId="{4210950F-531F-406D-9948-70F7118F1C4E}" srcOrd="0" destOrd="0" presId="urn:microsoft.com/office/officeart/2008/layout/AlternatingHexagons"/>
    <dgm:cxn modelId="{B7B5B7BB-02A3-4931-ADEF-E53AC142B4FE}" type="presParOf" srcId="{52E11B10-3859-4364-AAF9-8AE56CC20018}" destId="{5EA1C8A6-02E8-4025-AA13-9FA00FDF2C90}" srcOrd="0" destOrd="0" presId="urn:microsoft.com/office/officeart/2008/layout/AlternatingHexagons"/>
    <dgm:cxn modelId="{9F6E35B9-18F3-471E-BE6C-F4580BEDCA5E}" type="presParOf" srcId="{5EA1C8A6-02E8-4025-AA13-9FA00FDF2C90}" destId="{B8862975-741B-4EE3-AA13-96819A1C7070}" srcOrd="0" destOrd="0" presId="urn:microsoft.com/office/officeart/2008/layout/AlternatingHexagons"/>
    <dgm:cxn modelId="{5A373642-5E3E-464A-B057-856C245000C4}" type="presParOf" srcId="{5EA1C8A6-02E8-4025-AA13-9FA00FDF2C90}" destId="{F4102F1F-5418-4EAF-AADA-9C45957A81C8}" srcOrd="1" destOrd="0" presId="urn:microsoft.com/office/officeart/2008/layout/AlternatingHexagons"/>
    <dgm:cxn modelId="{B110B044-949A-4F48-8F19-7B2759BDB2FB}" type="presParOf" srcId="{5EA1C8A6-02E8-4025-AA13-9FA00FDF2C90}" destId="{8E00FAAA-CF29-483D-9791-EF78ABD4E140}" srcOrd="2" destOrd="0" presId="urn:microsoft.com/office/officeart/2008/layout/AlternatingHexagons"/>
    <dgm:cxn modelId="{736B4AA5-E947-4D25-BC87-58CCE5DD1312}" type="presParOf" srcId="{5EA1C8A6-02E8-4025-AA13-9FA00FDF2C90}" destId="{4B840F0C-8CEA-4AE2-8B99-005516C68E67}" srcOrd="3" destOrd="0" presId="urn:microsoft.com/office/officeart/2008/layout/AlternatingHexagons"/>
    <dgm:cxn modelId="{A77E9E71-9B50-4922-AFA0-0BCFE570B18A}" type="presParOf" srcId="{5EA1C8A6-02E8-4025-AA13-9FA00FDF2C90}" destId="{4210950F-531F-406D-9948-70F7118F1C4E}" srcOrd="4" destOrd="0" presId="urn:microsoft.com/office/officeart/2008/layout/AlternatingHexagons"/>
    <dgm:cxn modelId="{7F6BF153-1BD0-454E-A613-28A31F3D6332}" type="presParOf" srcId="{52E11B10-3859-4364-AAF9-8AE56CC20018}" destId="{3657F62E-AEDB-4864-B948-1149A264D0D8}" srcOrd="1" destOrd="0" presId="urn:microsoft.com/office/officeart/2008/layout/AlternatingHexagons"/>
    <dgm:cxn modelId="{D00FD2AC-F466-4CFE-8E73-C3A588B715DD}" type="presParOf" srcId="{52E11B10-3859-4364-AAF9-8AE56CC20018}" destId="{2F647E7E-78BC-4126-B50D-B6833D15A6ED}" srcOrd="2" destOrd="0" presId="urn:microsoft.com/office/officeart/2008/layout/AlternatingHexagons"/>
    <dgm:cxn modelId="{0368231E-721F-4CE5-8D42-1611C8F6D96E}" type="presParOf" srcId="{2F647E7E-78BC-4126-B50D-B6833D15A6ED}" destId="{CC03BA70-B688-490E-8C9B-1CEC4A63B966}" srcOrd="0" destOrd="0" presId="urn:microsoft.com/office/officeart/2008/layout/AlternatingHexagons"/>
    <dgm:cxn modelId="{8F15983F-1284-4658-B831-71F153CB9130}" type="presParOf" srcId="{2F647E7E-78BC-4126-B50D-B6833D15A6ED}" destId="{B14C9573-2BFD-42BA-944C-FEEA4B8AC955}" srcOrd="1" destOrd="0" presId="urn:microsoft.com/office/officeart/2008/layout/AlternatingHexagons"/>
    <dgm:cxn modelId="{58B676C2-CADD-4178-B935-01C50A86B32D}" type="presParOf" srcId="{2F647E7E-78BC-4126-B50D-B6833D15A6ED}" destId="{01F74E7E-3B25-4956-A560-8F5A4CFC8347}" srcOrd="2" destOrd="0" presId="urn:microsoft.com/office/officeart/2008/layout/AlternatingHexagons"/>
    <dgm:cxn modelId="{216AAEDB-31A6-492E-97EA-8C77A08C3851}" type="presParOf" srcId="{2F647E7E-78BC-4126-B50D-B6833D15A6ED}" destId="{C477EC24-33EB-41D1-A214-D7A6230D2AC4}" srcOrd="3" destOrd="0" presId="urn:microsoft.com/office/officeart/2008/layout/AlternatingHexagons"/>
    <dgm:cxn modelId="{B0772F99-631F-4339-AD10-5A9CFC78062B}" type="presParOf" srcId="{2F647E7E-78BC-4126-B50D-B6833D15A6ED}" destId="{D372E299-429F-4D58-ACEA-1EF5B72029E5}" srcOrd="4" destOrd="0" presId="urn:microsoft.com/office/officeart/2008/layout/AlternatingHexagons"/>
    <dgm:cxn modelId="{2A4221DE-166E-4C5F-8BB0-1892E2A11C7D}" type="presParOf" srcId="{52E11B10-3859-4364-AAF9-8AE56CC20018}" destId="{6F601A65-7485-44CC-BB4D-9F23137CEF88}" srcOrd="3" destOrd="0" presId="urn:microsoft.com/office/officeart/2008/layout/AlternatingHexagons"/>
    <dgm:cxn modelId="{643C055A-9B65-4A0A-94A7-C1C29F5922F9}" type="presParOf" srcId="{52E11B10-3859-4364-AAF9-8AE56CC20018}" destId="{5A74B793-6184-4FFC-8C51-300A7CE99B34}" srcOrd="4" destOrd="0" presId="urn:microsoft.com/office/officeart/2008/layout/AlternatingHexagons"/>
    <dgm:cxn modelId="{E977153E-6031-4430-B797-23EF4FB921CD}" type="presParOf" srcId="{5A74B793-6184-4FFC-8C51-300A7CE99B34}" destId="{B41E2F70-DE00-4EA8-9ECA-498D5C47B4C7}" srcOrd="0" destOrd="0" presId="urn:microsoft.com/office/officeart/2008/layout/AlternatingHexagons"/>
    <dgm:cxn modelId="{71FF7955-5B3A-4257-8AAD-3EA48B5E2AA5}" type="presParOf" srcId="{5A74B793-6184-4FFC-8C51-300A7CE99B34}" destId="{A29C831C-BEB5-4C76-8F3D-4F4276D1F4AC}" srcOrd="1" destOrd="0" presId="urn:microsoft.com/office/officeart/2008/layout/AlternatingHexagons"/>
    <dgm:cxn modelId="{84A577DD-6A0B-49EC-BDE8-60B7A0ACF64A}" type="presParOf" srcId="{5A74B793-6184-4FFC-8C51-300A7CE99B34}" destId="{C32BC9E8-89EE-498F-A565-68FF593D1A01}" srcOrd="2" destOrd="0" presId="urn:microsoft.com/office/officeart/2008/layout/AlternatingHexagons"/>
    <dgm:cxn modelId="{DDCE5253-C348-4EE7-BF65-F4BAA5415042}" type="presParOf" srcId="{5A74B793-6184-4FFC-8C51-300A7CE99B34}" destId="{1D4FAE5A-6FF8-4120-B407-41324A2A13CA}" srcOrd="3" destOrd="0" presId="urn:microsoft.com/office/officeart/2008/layout/AlternatingHexagons"/>
    <dgm:cxn modelId="{2034CB40-4107-4109-8638-659FFC182637}" type="presParOf" srcId="{5A74B793-6184-4FFC-8C51-300A7CE99B34}" destId="{86853CE5-F9DA-4A54-A4E2-047798F12F0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C3F6EC-A3C0-4203-AF24-E07FDC4559EF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E5E3F3-CCFE-40DF-A51A-F66C03A5B1F6}">
      <dgm:prSet phldrT="[Text]" custT="1"/>
      <dgm:spPr>
        <a:solidFill>
          <a:srgbClr val="1C75BB"/>
        </a:solidFill>
      </dgm:spPr>
      <dgm:t>
        <a:bodyPr/>
        <a:lstStyle/>
        <a:p>
          <a:r>
            <a:rPr lang="en-US" sz="2000" b="1"/>
            <a:t>Public &amp; Stakeholder Engagement</a:t>
          </a:r>
        </a:p>
      </dgm:t>
    </dgm:pt>
    <dgm:pt modelId="{B77C7A4E-5A6A-4A99-A45E-62C493A565F5}" type="parTrans" cxnId="{D12AFEC8-1E63-4D33-8555-5BD7B87B40CE}">
      <dgm:prSet/>
      <dgm:spPr/>
      <dgm:t>
        <a:bodyPr/>
        <a:lstStyle/>
        <a:p>
          <a:endParaRPr lang="en-US"/>
        </a:p>
      </dgm:t>
    </dgm:pt>
    <dgm:pt modelId="{11064889-1C3E-400A-AAB2-F9ED6FA33E49}" type="sibTrans" cxnId="{D12AFEC8-1E63-4D33-8555-5BD7B87B40CE}">
      <dgm:prSet/>
      <dgm:spPr/>
      <dgm:t>
        <a:bodyPr/>
        <a:lstStyle/>
        <a:p>
          <a:endParaRPr lang="en-US"/>
        </a:p>
      </dgm:t>
    </dgm:pt>
    <dgm:pt modelId="{D86DCFF7-0BEB-4FE7-A367-444B2DC5DC55}">
      <dgm:prSet phldrT="[Text]" custT="1"/>
      <dgm:spPr>
        <a:solidFill>
          <a:srgbClr val="23A4FF"/>
        </a:solidFill>
      </dgm:spPr>
      <dgm:t>
        <a:bodyPr/>
        <a:lstStyle/>
        <a:p>
          <a:r>
            <a:rPr lang="en-US" sz="1800" b="1"/>
            <a:t>Stakeholder Advisory Working Group</a:t>
          </a:r>
        </a:p>
      </dgm:t>
    </dgm:pt>
    <dgm:pt modelId="{30400B5E-8033-4ABD-AC8B-9BAAA990D27B}" type="parTrans" cxnId="{45A0D58F-FB01-4867-AEFC-DB014F6479D6}">
      <dgm:prSet/>
      <dgm:spPr/>
      <dgm:t>
        <a:bodyPr/>
        <a:lstStyle/>
        <a:p>
          <a:endParaRPr lang="en-US"/>
        </a:p>
      </dgm:t>
    </dgm:pt>
    <dgm:pt modelId="{1381406D-A0B7-4A72-AD02-3AEC0DE3EE2E}" type="sibTrans" cxnId="{45A0D58F-FB01-4867-AEFC-DB014F6479D6}">
      <dgm:prSet/>
      <dgm:spPr/>
      <dgm:t>
        <a:bodyPr/>
        <a:lstStyle/>
        <a:p>
          <a:endParaRPr lang="en-US"/>
        </a:p>
      </dgm:t>
    </dgm:pt>
    <dgm:pt modelId="{AAF1F828-20BA-4B1B-A4C3-0E179F0D9239}">
      <dgm:prSet phldrT="[Text]"/>
      <dgm:spPr>
        <a:solidFill>
          <a:srgbClr val="F04F5B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1"/>
            <a:t>Land Use &amp; Economic Development</a:t>
          </a:r>
        </a:p>
      </dgm:t>
    </dgm:pt>
    <dgm:pt modelId="{0F4F12A0-1CF6-4729-B2EC-F2C50E4E991C}" type="parTrans" cxnId="{84DACD0A-BD24-42F0-AFB4-20D7A62E1F9F}">
      <dgm:prSet/>
      <dgm:spPr/>
      <dgm:t>
        <a:bodyPr/>
        <a:lstStyle/>
        <a:p>
          <a:endParaRPr lang="en-US"/>
        </a:p>
      </dgm:t>
    </dgm:pt>
    <dgm:pt modelId="{E752A45F-276B-41AD-B4BF-76713112A774}" type="sibTrans" cxnId="{84DACD0A-BD24-42F0-AFB4-20D7A62E1F9F}">
      <dgm:prSet/>
      <dgm:spPr/>
      <dgm:t>
        <a:bodyPr/>
        <a:lstStyle/>
        <a:p>
          <a:endParaRPr lang="en-US"/>
        </a:p>
      </dgm:t>
    </dgm:pt>
    <dgm:pt modelId="{F61614AA-0FED-4FC9-83B5-A4335B5433CE}">
      <dgm:prSet phldrT="[Text]" custT="1"/>
      <dgm:spPr>
        <a:solidFill>
          <a:srgbClr val="02E06C"/>
        </a:solidFill>
      </dgm:spPr>
      <dgm:t>
        <a:bodyPr/>
        <a:lstStyle/>
        <a:p>
          <a:r>
            <a:rPr lang="en-US" sz="1800" b="1"/>
            <a:t>Interactive Website</a:t>
          </a:r>
        </a:p>
      </dgm:t>
    </dgm:pt>
    <dgm:pt modelId="{3FA9A2E1-463B-415B-86F6-503AF356EC9F}" type="parTrans" cxnId="{841E7249-77E0-4CA3-AEE5-8DE8A2A805E5}">
      <dgm:prSet/>
      <dgm:spPr/>
      <dgm:t>
        <a:bodyPr/>
        <a:lstStyle/>
        <a:p>
          <a:endParaRPr lang="en-US"/>
        </a:p>
      </dgm:t>
    </dgm:pt>
    <dgm:pt modelId="{B7C1B492-4DC8-4AAD-9EAB-626B73D030EA}" type="sibTrans" cxnId="{841E7249-77E0-4CA3-AEE5-8DE8A2A805E5}">
      <dgm:prSet/>
      <dgm:spPr/>
      <dgm:t>
        <a:bodyPr/>
        <a:lstStyle/>
        <a:p>
          <a:endParaRPr lang="en-US"/>
        </a:p>
      </dgm:t>
    </dgm:pt>
    <dgm:pt modelId="{EB2FD9F1-124F-4803-83B0-AED62BB5687E}">
      <dgm:prSet phldrT="[Text]" custT="1"/>
      <dgm:spPr>
        <a:solidFill>
          <a:srgbClr val="23A4FF"/>
        </a:solidFill>
      </dgm:spPr>
      <dgm:t>
        <a:bodyPr/>
        <a:lstStyle/>
        <a:p>
          <a:r>
            <a:rPr lang="en-US" sz="1800" b="1"/>
            <a:t>Public Workshops</a:t>
          </a:r>
        </a:p>
      </dgm:t>
    </dgm:pt>
    <dgm:pt modelId="{E3516660-CB55-4B82-A144-D75788E02619}" type="parTrans" cxnId="{FEF4A00E-11AB-4393-9DD8-7B66C68F195A}">
      <dgm:prSet/>
      <dgm:spPr/>
      <dgm:t>
        <a:bodyPr/>
        <a:lstStyle/>
        <a:p>
          <a:endParaRPr lang="en-US"/>
        </a:p>
      </dgm:t>
    </dgm:pt>
    <dgm:pt modelId="{33D0B194-F0B9-45AA-99D3-DB58AFC888A7}" type="sibTrans" cxnId="{FEF4A00E-11AB-4393-9DD8-7B66C68F195A}">
      <dgm:prSet/>
      <dgm:spPr/>
      <dgm:t>
        <a:bodyPr/>
        <a:lstStyle/>
        <a:p>
          <a:endParaRPr lang="en-US"/>
        </a:p>
      </dgm:t>
    </dgm:pt>
    <dgm:pt modelId="{51F49ED3-B3FB-4DC1-9C8E-385956ED8E96}">
      <dgm:prSet phldrT="[Text]" custT="1"/>
      <dgm:spPr>
        <a:solidFill>
          <a:srgbClr val="F04F5B"/>
        </a:solidFill>
      </dgm:spPr>
      <dgm:t>
        <a:bodyPr/>
        <a:lstStyle/>
        <a:p>
          <a:r>
            <a:rPr lang="en-US" sz="1800" b="1"/>
            <a:t>Key Stakeholder Interviews</a:t>
          </a:r>
        </a:p>
      </dgm:t>
    </dgm:pt>
    <dgm:pt modelId="{7B393658-D827-4531-BE2D-1D29ED1FB22A}" type="parTrans" cxnId="{ECB88D4F-79B9-4F19-8EB9-208B2AA5924C}">
      <dgm:prSet/>
      <dgm:spPr/>
      <dgm:t>
        <a:bodyPr/>
        <a:lstStyle/>
        <a:p>
          <a:endParaRPr lang="en-US"/>
        </a:p>
      </dgm:t>
    </dgm:pt>
    <dgm:pt modelId="{E2402424-7F3C-45FE-B8D5-A9C18A89DB7A}" type="sibTrans" cxnId="{ECB88D4F-79B9-4F19-8EB9-208B2AA5924C}">
      <dgm:prSet/>
      <dgm:spPr/>
      <dgm:t>
        <a:bodyPr/>
        <a:lstStyle/>
        <a:p>
          <a:endParaRPr lang="en-US"/>
        </a:p>
      </dgm:t>
    </dgm:pt>
    <dgm:pt modelId="{124408F1-D1E5-4CD9-B9E8-149715F6B826}">
      <dgm:prSet phldrT="[Text]" custT="1"/>
      <dgm:spPr>
        <a:solidFill>
          <a:srgbClr val="02E06C"/>
        </a:solidFill>
      </dgm:spPr>
      <dgm:t>
        <a:bodyPr/>
        <a:lstStyle/>
        <a:p>
          <a:r>
            <a:rPr lang="en-US" sz="1800" b="1"/>
            <a:t>HIA Working Group</a:t>
          </a:r>
        </a:p>
      </dgm:t>
    </dgm:pt>
    <dgm:pt modelId="{64C6E6CF-4F84-44C3-9907-3DA00D8726EA}" type="parTrans" cxnId="{E191A47B-3B1B-482A-8F47-FBFA1A0CB59A}">
      <dgm:prSet/>
      <dgm:spPr/>
      <dgm:t>
        <a:bodyPr/>
        <a:lstStyle/>
        <a:p>
          <a:endParaRPr lang="en-US"/>
        </a:p>
      </dgm:t>
    </dgm:pt>
    <dgm:pt modelId="{27871263-5A1F-4502-9081-9AB4DFCB5D3E}" type="sibTrans" cxnId="{E191A47B-3B1B-482A-8F47-FBFA1A0CB59A}">
      <dgm:prSet/>
      <dgm:spPr/>
      <dgm:t>
        <a:bodyPr/>
        <a:lstStyle/>
        <a:p>
          <a:endParaRPr lang="en-US"/>
        </a:p>
      </dgm:t>
    </dgm:pt>
    <dgm:pt modelId="{438FACCC-9DB5-4769-A240-0C42430ED874}">
      <dgm:prSet/>
      <dgm:spPr/>
      <dgm:t>
        <a:bodyPr/>
        <a:lstStyle/>
        <a:p>
          <a:endParaRPr lang="en-US"/>
        </a:p>
      </dgm:t>
    </dgm:pt>
    <dgm:pt modelId="{63D7D142-410A-4604-AB9D-73D471CE4C60}" type="parTrans" cxnId="{BCBECD6C-FFFA-4D20-8885-3BA5C88EF9D5}">
      <dgm:prSet/>
      <dgm:spPr/>
      <dgm:t>
        <a:bodyPr/>
        <a:lstStyle/>
        <a:p>
          <a:endParaRPr lang="en-US"/>
        </a:p>
      </dgm:t>
    </dgm:pt>
    <dgm:pt modelId="{13135AA9-DBDF-4B8C-A8AB-0F7B021ECCD6}" type="sibTrans" cxnId="{BCBECD6C-FFFA-4D20-8885-3BA5C88EF9D5}">
      <dgm:prSet/>
      <dgm:spPr/>
      <dgm:t>
        <a:bodyPr/>
        <a:lstStyle/>
        <a:p>
          <a:endParaRPr lang="en-US"/>
        </a:p>
      </dgm:t>
    </dgm:pt>
    <dgm:pt modelId="{2B880BB2-7736-41F8-AC4D-127C8CF53A4B}" type="pres">
      <dgm:prSet presAssocID="{F8C3F6EC-A3C0-4203-AF24-E07FDC4559E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09F0591-8836-4562-A405-88BC2421BDFB}" type="pres">
      <dgm:prSet presAssocID="{8FE5E3F3-CCFE-40DF-A51A-F66C03A5B1F6}" presName="Parent" presStyleLbl="node0" presStyleIdx="0" presStyleCnt="1">
        <dgm:presLayoutVars>
          <dgm:chMax val="6"/>
          <dgm:chPref val="6"/>
        </dgm:presLayoutVars>
      </dgm:prSet>
      <dgm:spPr/>
    </dgm:pt>
    <dgm:pt modelId="{ADF63D98-553E-4BAE-BC0F-D8EADADD715A}" type="pres">
      <dgm:prSet presAssocID="{D86DCFF7-0BEB-4FE7-A367-444B2DC5DC55}" presName="Accent1" presStyleCnt="0"/>
      <dgm:spPr/>
    </dgm:pt>
    <dgm:pt modelId="{E61E0CA6-2F17-4DCB-A4B5-29640A9D8349}" type="pres">
      <dgm:prSet presAssocID="{D86DCFF7-0BEB-4FE7-A367-444B2DC5DC55}" presName="Accent" presStyleLbl="bgShp" presStyleIdx="0" presStyleCnt="6"/>
      <dgm:spPr/>
    </dgm:pt>
    <dgm:pt modelId="{8FDC8691-21DF-4DBF-BF5C-6FFB707AE374}" type="pres">
      <dgm:prSet presAssocID="{D86DCFF7-0BEB-4FE7-A367-444B2DC5DC5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7DE481D-453C-4BC3-ADAD-BD642211EF64}" type="pres">
      <dgm:prSet presAssocID="{AAF1F828-20BA-4B1B-A4C3-0E179F0D9239}" presName="Accent2" presStyleCnt="0"/>
      <dgm:spPr/>
    </dgm:pt>
    <dgm:pt modelId="{39D71CF6-EBA6-4818-81F9-0B77B22E5BAF}" type="pres">
      <dgm:prSet presAssocID="{AAF1F828-20BA-4B1B-A4C3-0E179F0D9239}" presName="Accent" presStyleLbl="bgShp" presStyleIdx="1" presStyleCnt="6"/>
      <dgm:spPr/>
    </dgm:pt>
    <dgm:pt modelId="{E605A68C-2D47-434D-8889-469AAD8970A7}" type="pres">
      <dgm:prSet presAssocID="{AAF1F828-20BA-4B1B-A4C3-0E179F0D923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CF04D27-8D50-409F-A36E-E0227FCE164C}" type="pres">
      <dgm:prSet presAssocID="{F61614AA-0FED-4FC9-83B5-A4335B5433CE}" presName="Accent3" presStyleCnt="0"/>
      <dgm:spPr/>
    </dgm:pt>
    <dgm:pt modelId="{BF1C8F2D-AAC4-4D24-AEA3-D7737FE48687}" type="pres">
      <dgm:prSet presAssocID="{F61614AA-0FED-4FC9-83B5-A4335B5433CE}" presName="Accent" presStyleLbl="bgShp" presStyleIdx="2" presStyleCnt="6"/>
      <dgm:spPr/>
    </dgm:pt>
    <dgm:pt modelId="{B3CDFA0B-F475-4BA9-B33E-7F6DCC4BA724}" type="pres">
      <dgm:prSet presAssocID="{F61614AA-0FED-4FC9-83B5-A4335B5433CE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A35D6E7-5ED4-427B-8FD3-10863F3823B8}" type="pres">
      <dgm:prSet presAssocID="{EB2FD9F1-124F-4803-83B0-AED62BB5687E}" presName="Accent4" presStyleCnt="0"/>
      <dgm:spPr/>
    </dgm:pt>
    <dgm:pt modelId="{04D2CCA4-4804-4960-8D00-A062CA874A56}" type="pres">
      <dgm:prSet presAssocID="{EB2FD9F1-124F-4803-83B0-AED62BB5687E}" presName="Accent" presStyleLbl="bgShp" presStyleIdx="3" presStyleCnt="6"/>
      <dgm:spPr/>
    </dgm:pt>
    <dgm:pt modelId="{FE7CB4E1-522F-48F9-BFDA-A98BCBD35E1A}" type="pres">
      <dgm:prSet presAssocID="{EB2FD9F1-124F-4803-83B0-AED62BB5687E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5AC95EE5-B460-41F2-A96C-BB91095E9B48}" type="pres">
      <dgm:prSet presAssocID="{51F49ED3-B3FB-4DC1-9C8E-385956ED8E96}" presName="Accent5" presStyleCnt="0"/>
      <dgm:spPr/>
    </dgm:pt>
    <dgm:pt modelId="{1966D143-8E76-4FB8-8C94-E789C1A8EEAD}" type="pres">
      <dgm:prSet presAssocID="{51F49ED3-B3FB-4DC1-9C8E-385956ED8E96}" presName="Accent" presStyleLbl="bgShp" presStyleIdx="4" presStyleCnt="6" custLinFactNeighborX="2118" custLinFactNeighborY="3687"/>
      <dgm:spPr/>
    </dgm:pt>
    <dgm:pt modelId="{5B676AEE-C015-4E89-AB88-642B0FF9AA01}" type="pres">
      <dgm:prSet presAssocID="{51F49ED3-B3FB-4DC1-9C8E-385956ED8E96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2623C753-C1E9-4218-BCFD-00C118F9CFBA}" type="pres">
      <dgm:prSet presAssocID="{124408F1-D1E5-4CD9-B9E8-149715F6B826}" presName="Accent6" presStyleCnt="0"/>
      <dgm:spPr/>
    </dgm:pt>
    <dgm:pt modelId="{AE5F0D78-CC34-404A-A3E4-02026AA4D45D}" type="pres">
      <dgm:prSet presAssocID="{124408F1-D1E5-4CD9-B9E8-149715F6B826}" presName="Accent" presStyleLbl="bgShp" presStyleIdx="5" presStyleCnt="6" custLinFactNeighborX="1059"/>
      <dgm:spPr/>
    </dgm:pt>
    <dgm:pt modelId="{61153E46-E145-40F6-9DA1-83B349DE8DF8}" type="pres">
      <dgm:prSet presAssocID="{124408F1-D1E5-4CD9-B9E8-149715F6B826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4DACD0A-BD24-42F0-AFB4-20D7A62E1F9F}" srcId="{8FE5E3F3-CCFE-40DF-A51A-F66C03A5B1F6}" destId="{AAF1F828-20BA-4B1B-A4C3-0E179F0D9239}" srcOrd="1" destOrd="0" parTransId="{0F4F12A0-1CF6-4729-B2EC-F2C50E4E991C}" sibTransId="{E752A45F-276B-41AD-B4BF-76713112A774}"/>
    <dgm:cxn modelId="{FEF4A00E-11AB-4393-9DD8-7B66C68F195A}" srcId="{8FE5E3F3-CCFE-40DF-A51A-F66C03A5B1F6}" destId="{EB2FD9F1-124F-4803-83B0-AED62BB5687E}" srcOrd="3" destOrd="0" parTransId="{E3516660-CB55-4B82-A144-D75788E02619}" sibTransId="{33D0B194-F0B9-45AA-99D3-DB58AFC888A7}"/>
    <dgm:cxn modelId="{FA43ED5D-9B58-4524-9EDB-478A34CD5731}" type="presOf" srcId="{51F49ED3-B3FB-4DC1-9C8E-385956ED8E96}" destId="{5B676AEE-C015-4E89-AB88-642B0FF9AA01}" srcOrd="0" destOrd="0" presId="urn:microsoft.com/office/officeart/2011/layout/HexagonRadial"/>
    <dgm:cxn modelId="{841E7249-77E0-4CA3-AEE5-8DE8A2A805E5}" srcId="{8FE5E3F3-CCFE-40DF-A51A-F66C03A5B1F6}" destId="{F61614AA-0FED-4FC9-83B5-A4335B5433CE}" srcOrd="2" destOrd="0" parTransId="{3FA9A2E1-463B-415B-86F6-503AF356EC9F}" sibTransId="{B7C1B492-4DC8-4AAD-9EAB-626B73D030EA}"/>
    <dgm:cxn modelId="{BCBECD6C-FFFA-4D20-8885-3BA5C88EF9D5}" srcId="{F8C3F6EC-A3C0-4203-AF24-E07FDC4559EF}" destId="{438FACCC-9DB5-4769-A240-0C42430ED874}" srcOrd="1" destOrd="0" parTransId="{63D7D142-410A-4604-AB9D-73D471CE4C60}" sibTransId="{13135AA9-DBDF-4B8C-A8AB-0F7B021ECCD6}"/>
    <dgm:cxn modelId="{ECB88D4F-79B9-4F19-8EB9-208B2AA5924C}" srcId="{8FE5E3F3-CCFE-40DF-A51A-F66C03A5B1F6}" destId="{51F49ED3-B3FB-4DC1-9C8E-385956ED8E96}" srcOrd="4" destOrd="0" parTransId="{7B393658-D827-4531-BE2D-1D29ED1FB22A}" sibTransId="{E2402424-7F3C-45FE-B8D5-A9C18A89DB7A}"/>
    <dgm:cxn modelId="{E191A47B-3B1B-482A-8F47-FBFA1A0CB59A}" srcId="{8FE5E3F3-CCFE-40DF-A51A-F66C03A5B1F6}" destId="{124408F1-D1E5-4CD9-B9E8-149715F6B826}" srcOrd="5" destOrd="0" parTransId="{64C6E6CF-4F84-44C3-9907-3DA00D8726EA}" sibTransId="{27871263-5A1F-4502-9081-9AB4DFCB5D3E}"/>
    <dgm:cxn modelId="{A6653281-5001-45FE-9ECA-F4CE9F6D1908}" type="presOf" srcId="{EB2FD9F1-124F-4803-83B0-AED62BB5687E}" destId="{FE7CB4E1-522F-48F9-BFDA-A98BCBD35E1A}" srcOrd="0" destOrd="0" presId="urn:microsoft.com/office/officeart/2011/layout/HexagonRadial"/>
    <dgm:cxn modelId="{11760B83-F586-462D-AA1B-D6E72015236D}" type="presOf" srcId="{AAF1F828-20BA-4B1B-A4C3-0E179F0D9239}" destId="{E605A68C-2D47-434D-8889-469AAD8970A7}" srcOrd="0" destOrd="0" presId="urn:microsoft.com/office/officeart/2011/layout/HexagonRadial"/>
    <dgm:cxn modelId="{45A0D58F-FB01-4867-AEFC-DB014F6479D6}" srcId="{8FE5E3F3-CCFE-40DF-A51A-F66C03A5B1F6}" destId="{D86DCFF7-0BEB-4FE7-A367-444B2DC5DC55}" srcOrd="0" destOrd="0" parTransId="{30400B5E-8033-4ABD-AC8B-9BAAA990D27B}" sibTransId="{1381406D-A0B7-4A72-AD02-3AEC0DE3EE2E}"/>
    <dgm:cxn modelId="{48E919A2-E5CC-4FDB-92CF-F904FD27EB3E}" type="presOf" srcId="{8FE5E3F3-CCFE-40DF-A51A-F66C03A5B1F6}" destId="{909F0591-8836-4562-A405-88BC2421BDFB}" srcOrd="0" destOrd="0" presId="urn:microsoft.com/office/officeart/2011/layout/HexagonRadial"/>
    <dgm:cxn modelId="{F62C7AB5-3DE5-4DB7-9510-3664CF10C668}" type="presOf" srcId="{F8C3F6EC-A3C0-4203-AF24-E07FDC4559EF}" destId="{2B880BB2-7736-41F8-AC4D-127C8CF53A4B}" srcOrd="0" destOrd="0" presId="urn:microsoft.com/office/officeart/2011/layout/HexagonRadial"/>
    <dgm:cxn modelId="{D12AFEC8-1E63-4D33-8555-5BD7B87B40CE}" srcId="{F8C3F6EC-A3C0-4203-AF24-E07FDC4559EF}" destId="{8FE5E3F3-CCFE-40DF-A51A-F66C03A5B1F6}" srcOrd="0" destOrd="0" parTransId="{B77C7A4E-5A6A-4A99-A45E-62C493A565F5}" sibTransId="{11064889-1C3E-400A-AAB2-F9ED6FA33E49}"/>
    <dgm:cxn modelId="{06B901E3-9978-4661-92F0-AB6F4700D1B5}" type="presOf" srcId="{F61614AA-0FED-4FC9-83B5-A4335B5433CE}" destId="{B3CDFA0B-F475-4BA9-B33E-7F6DCC4BA724}" srcOrd="0" destOrd="0" presId="urn:microsoft.com/office/officeart/2011/layout/HexagonRadial"/>
    <dgm:cxn modelId="{D21309E5-AB0E-4718-8621-1EF2B2A6684C}" type="presOf" srcId="{D86DCFF7-0BEB-4FE7-A367-444B2DC5DC55}" destId="{8FDC8691-21DF-4DBF-BF5C-6FFB707AE374}" srcOrd="0" destOrd="0" presId="urn:microsoft.com/office/officeart/2011/layout/HexagonRadial"/>
    <dgm:cxn modelId="{408D15FF-44FB-4F48-8916-11F9FE8A2352}" type="presOf" srcId="{124408F1-D1E5-4CD9-B9E8-149715F6B826}" destId="{61153E46-E145-40F6-9DA1-83B349DE8DF8}" srcOrd="0" destOrd="0" presId="urn:microsoft.com/office/officeart/2011/layout/HexagonRadial"/>
    <dgm:cxn modelId="{9E2CDFAC-9BB7-47F8-A1AF-87BB7C135D28}" type="presParOf" srcId="{2B880BB2-7736-41F8-AC4D-127C8CF53A4B}" destId="{909F0591-8836-4562-A405-88BC2421BDFB}" srcOrd="0" destOrd="0" presId="urn:microsoft.com/office/officeart/2011/layout/HexagonRadial"/>
    <dgm:cxn modelId="{FBB72E69-40B3-453A-BAF9-2C1B28BBB7B9}" type="presParOf" srcId="{2B880BB2-7736-41F8-AC4D-127C8CF53A4B}" destId="{ADF63D98-553E-4BAE-BC0F-D8EADADD715A}" srcOrd="1" destOrd="0" presId="urn:microsoft.com/office/officeart/2011/layout/HexagonRadial"/>
    <dgm:cxn modelId="{4950A8CF-2F6E-4ABD-A182-36701BDDB2E9}" type="presParOf" srcId="{ADF63D98-553E-4BAE-BC0F-D8EADADD715A}" destId="{E61E0CA6-2F17-4DCB-A4B5-29640A9D8349}" srcOrd="0" destOrd="0" presId="urn:microsoft.com/office/officeart/2011/layout/HexagonRadial"/>
    <dgm:cxn modelId="{567B31BB-1FCE-43B2-B697-8ADE2798242B}" type="presParOf" srcId="{2B880BB2-7736-41F8-AC4D-127C8CF53A4B}" destId="{8FDC8691-21DF-4DBF-BF5C-6FFB707AE374}" srcOrd="2" destOrd="0" presId="urn:microsoft.com/office/officeart/2011/layout/HexagonRadial"/>
    <dgm:cxn modelId="{D920C2DD-9BD9-47CA-9935-1D866D384BD6}" type="presParOf" srcId="{2B880BB2-7736-41F8-AC4D-127C8CF53A4B}" destId="{D7DE481D-453C-4BC3-ADAD-BD642211EF64}" srcOrd="3" destOrd="0" presId="urn:microsoft.com/office/officeart/2011/layout/HexagonRadial"/>
    <dgm:cxn modelId="{DD533772-AB86-40D7-8611-D614C7805F98}" type="presParOf" srcId="{D7DE481D-453C-4BC3-ADAD-BD642211EF64}" destId="{39D71CF6-EBA6-4818-81F9-0B77B22E5BAF}" srcOrd="0" destOrd="0" presId="urn:microsoft.com/office/officeart/2011/layout/HexagonRadial"/>
    <dgm:cxn modelId="{A4258280-832F-4B94-AB35-3122B294BE51}" type="presParOf" srcId="{2B880BB2-7736-41F8-AC4D-127C8CF53A4B}" destId="{E605A68C-2D47-434D-8889-469AAD8970A7}" srcOrd="4" destOrd="0" presId="urn:microsoft.com/office/officeart/2011/layout/HexagonRadial"/>
    <dgm:cxn modelId="{62623C97-9B8D-4257-832B-7A8CCBB9EACB}" type="presParOf" srcId="{2B880BB2-7736-41F8-AC4D-127C8CF53A4B}" destId="{6CF04D27-8D50-409F-A36E-E0227FCE164C}" srcOrd="5" destOrd="0" presId="urn:microsoft.com/office/officeart/2011/layout/HexagonRadial"/>
    <dgm:cxn modelId="{4C4CC63F-09FF-4853-B580-91890B02BAE1}" type="presParOf" srcId="{6CF04D27-8D50-409F-A36E-E0227FCE164C}" destId="{BF1C8F2D-AAC4-4D24-AEA3-D7737FE48687}" srcOrd="0" destOrd="0" presId="urn:microsoft.com/office/officeart/2011/layout/HexagonRadial"/>
    <dgm:cxn modelId="{E1EA32A1-783E-467D-B9C0-AD9485AE37E0}" type="presParOf" srcId="{2B880BB2-7736-41F8-AC4D-127C8CF53A4B}" destId="{B3CDFA0B-F475-4BA9-B33E-7F6DCC4BA724}" srcOrd="6" destOrd="0" presId="urn:microsoft.com/office/officeart/2011/layout/HexagonRadial"/>
    <dgm:cxn modelId="{6BA88F5D-2F2C-4E7D-B678-FF06FC1306BE}" type="presParOf" srcId="{2B880BB2-7736-41F8-AC4D-127C8CF53A4B}" destId="{2A35D6E7-5ED4-427B-8FD3-10863F3823B8}" srcOrd="7" destOrd="0" presId="urn:microsoft.com/office/officeart/2011/layout/HexagonRadial"/>
    <dgm:cxn modelId="{908550D1-E6A6-44C3-B31A-0AF8E8148902}" type="presParOf" srcId="{2A35D6E7-5ED4-427B-8FD3-10863F3823B8}" destId="{04D2CCA4-4804-4960-8D00-A062CA874A56}" srcOrd="0" destOrd="0" presId="urn:microsoft.com/office/officeart/2011/layout/HexagonRadial"/>
    <dgm:cxn modelId="{A44EB8A6-6AF3-47A6-8C0B-D49B363A2E61}" type="presParOf" srcId="{2B880BB2-7736-41F8-AC4D-127C8CF53A4B}" destId="{FE7CB4E1-522F-48F9-BFDA-A98BCBD35E1A}" srcOrd="8" destOrd="0" presId="urn:microsoft.com/office/officeart/2011/layout/HexagonRadial"/>
    <dgm:cxn modelId="{9822C66C-292D-4736-A21D-2C2750638A6A}" type="presParOf" srcId="{2B880BB2-7736-41F8-AC4D-127C8CF53A4B}" destId="{5AC95EE5-B460-41F2-A96C-BB91095E9B48}" srcOrd="9" destOrd="0" presId="urn:microsoft.com/office/officeart/2011/layout/HexagonRadial"/>
    <dgm:cxn modelId="{5BD47F15-C70D-48DE-8FC1-59AA5649CF15}" type="presParOf" srcId="{5AC95EE5-B460-41F2-A96C-BB91095E9B48}" destId="{1966D143-8E76-4FB8-8C94-E789C1A8EEAD}" srcOrd="0" destOrd="0" presId="urn:microsoft.com/office/officeart/2011/layout/HexagonRadial"/>
    <dgm:cxn modelId="{E85FDF6D-4E1A-4075-8A24-710FBE632314}" type="presParOf" srcId="{2B880BB2-7736-41F8-AC4D-127C8CF53A4B}" destId="{5B676AEE-C015-4E89-AB88-642B0FF9AA01}" srcOrd="10" destOrd="0" presId="urn:microsoft.com/office/officeart/2011/layout/HexagonRadial"/>
    <dgm:cxn modelId="{28A51A90-FC47-4255-A566-250DC2384297}" type="presParOf" srcId="{2B880BB2-7736-41F8-AC4D-127C8CF53A4B}" destId="{2623C753-C1E9-4218-BCFD-00C118F9CFBA}" srcOrd="11" destOrd="0" presId="urn:microsoft.com/office/officeart/2011/layout/HexagonRadial"/>
    <dgm:cxn modelId="{331921D4-B82E-4AF7-89C5-B0BE960C4357}" type="presParOf" srcId="{2623C753-C1E9-4218-BCFD-00C118F9CFBA}" destId="{AE5F0D78-CC34-404A-A3E4-02026AA4D45D}" srcOrd="0" destOrd="0" presId="urn:microsoft.com/office/officeart/2011/layout/HexagonRadial"/>
    <dgm:cxn modelId="{EB23AF79-BBAA-431B-9018-0E13CBB699A4}" type="presParOf" srcId="{2B880BB2-7736-41F8-AC4D-127C8CF53A4B}" destId="{61153E46-E145-40F6-9DA1-83B349DE8DF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95CC6-7EC9-4DA9-A988-FC5B1487777D}">
      <dsp:nvSpPr>
        <dsp:cNvPr id="0" name=""/>
        <dsp:cNvSpPr/>
      </dsp:nvSpPr>
      <dsp:spPr>
        <a:xfrm>
          <a:off x="118262" y="1075230"/>
          <a:ext cx="1287361" cy="1287361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F52DD-64CB-4EAA-87C5-2130E5502E75}">
      <dsp:nvSpPr>
        <dsp:cNvPr id="0" name=""/>
        <dsp:cNvSpPr/>
      </dsp:nvSpPr>
      <dsp:spPr>
        <a:xfrm>
          <a:off x="388608" y="1345576"/>
          <a:ext cx="746669" cy="7466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90FBD-3634-4964-AE52-B686AF13BE8E}">
      <dsp:nvSpPr>
        <dsp:cNvPr id="0" name=""/>
        <dsp:cNvSpPr/>
      </dsp:nvSpPr>
      <dsp:spPr>
        <a:xfrm>
          <a:off x="1681487" y="1075230"/>
          <a:ext cx="3034494" cy="1287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6C6D70"/>
              </a:solidFill>
            </a:rPr>
            <a:t>Study Purpose &amp; Limits </a:t>
          </a:r>
        </a:p>
      </dsp:txBody>
      <dsp:txXfrm>
        <a:off x="1681487" y="1075230"/>
        <a:ext cx="3034494" cy="1287361"/>
      </dsp:txXfrm>
    </dsp:sp>
    <dsp:sp modelId="{6D82A8D0-5911-4D2A-9BE4-CE434DC439B5}">
      <dsp:nvSpPr>
        <dsp:cNvPr id="0" name=""/>
        <dsp:cNvSpPr/>
      </dsp:nvSpPr>
      <dsp:spPr>
        <a:xfrm>
          <a:off x="5244720" y="1075230"/>
          <a:ext cx="1287361" cy="1287361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5A126-D67D-4339-98F0-F809A8273EA6}">
      <dsp:nvSpPr>
        <dsp:cNvPr id="0" name=""/>
        <dsp:cNvSpPr/>
      </dsp:nvSpPr>
      <dsp:spPr>
        <a:xfrm>
          <a:off x="5515066" y="1345576"/>
          <a:ext cx="746669" cy="7466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A08-4B8D-495F-86BF-9C94F20BE5D6}">
      <dsp:nvSpPr>
        <dsp:cNvPr id="0" name=""/>
        <dsp:cNvSpPr/>
      </dsp:nvSpPr>
      <dsp:spPr>
        <a:xfrm>
          <a:off x="6807945" y="1075230"/>
          <a:ext cx="3034494" cy="1287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6C6D70"/>
              </a:solidFill>
            </a:rPr>
            <a:t>Study Components</a:t>
          </a:r>
        </a:p>
      </dsp:txBody>
      <dsp:txXfrm>
        <a:off x="6807945" y="1075230"/>
        <a:ext cx="3034494" cy="1287361"/>
      </dsp:txXfrm>
    </dsp:sp>
    <dsp:sp modelId="{340780E3-13DE-48C3-8DE7-29CBB220F91F}">
      <dsp:nvSpPr>
        <dsp:cNvPr id="0" name=""/>
        <dsp:cNvSpPr/>
      </dsp:nvSpPr>
      <dsp:spPr>
        <a:xfrm>
          <a:off x="118262" y="3330400"/>
          <a:ext cx="1287361" cy="1287361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82601-2480-460D-9C77-9BA42BA17E87}">
      <dsp:nvSpPr>
        <dsp:cNvPr id="0" name=""/>
        <dsp:cNvSpPr/>
      </dsp:nvSpPr>
      <dsp:spPr>
        <a:xfrm>
          <a:off x="388608" y="3600746"/>
          <a:ext cx="746669" cy="7466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49385-0801-4682-A872-2234E83DCE08}">
      <dsp:nvSpPr>
        <dsp:cNvPr id="0" name=""/>
        <dsp:cNvSpPr/>
      </dsp:nvSpPr>
      <dsp:spPr>
        <a:xfrm>
          <a:off x="1681487" y="3330400"/>
          <a:ext cx="3034494" cy="1287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6C6D70"/>
              </a:solidFill>
            </a:rPr>
            <a:t>Public &amp; Stakeholder Engagement</a:t>
          </a:r>
        </a:p>
      </dsp:txBody>
      <dsp:txXfrm>
        <a:off x="1681487" y="3330400"/>
        <a:ext cx="3034494" cy="1287361"/>
      </dsp:txXfrm>
    </dsp:sp>
    <dsp:sp modelId="{C91A9061-6251-4A3F-A01E-0AB52D0EE5E4}">
      <dsp:nvSpPr>
        <dsp:cNvPr id="0" name=""/>
        <dsp:cNvSpPr/>
      </dsp:nvSpPr>
      <dsp:spPr>
        <a:xfrm>
          <a:off x="5244720" y="3330400"/>
          <a:ext cx="1287361" cy="1287361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215D5-A127-4474-A29D-A9C1A2C17203}">
      <dsp:nvSpPr>
        <dsp:cNvPr id="0" name=""/>
        <dsp:cNvSpPr/>
      </dsp:nvSpPr>
      <dsp:spPr>
        <a:xfrm>
          <a:off x="5515066" y="3600746"/>
          <a:ext cx="746669" cy="7466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FFC69-0A54-4980-B23A-ED1EA1DB2A86}">
      <dsp:nvSpPr>
        <dsp:cNvPr id="0" name=""/>
        <dsp:cNvSpPr/>
      </dsp:nvSpPr>
      <dsp:spPr>
        <a:xfrm>
          <a:off x="6807945" y="3330400"/>
          <a:ext cx="3034494" cy="1287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6C6D70"/>
              </a:solidFill>
            </a:rPr>
            <a:t>Study Timeline</a:t>
          </a:r>
        </a:p>
      </dsp:txBody>
      <dsp:txXfrm>
        <a:off x="6807945" y="3330400"/>
        <a:ext cx="3034494" cy="12873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2DF5F-B3A2-4939-BA89-AEF6857197D9}">
      <dsp:nvSpPr>
        <dsp:cNvPr id="0" name=""/>
        <dsp:cNvSpPr/>
      </dsp:nvSpPr>
      <dsp:spPr>
        <a:xfrm>
          <a:off x="-5818496" y="-890704"/>
          <a:ext cx="6928530" cy="6928530"/>
        </a:xfrm>
        <a:prstGeom prst="blockArc">
          <a:avLst>
            <a:gd name="adj1" fmla="val 18900000"/>
            <a:gd name="adj2" fmla="val 2700000"/>
            <a:gd name="adj3" fmla="val 31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B7734-FAC5-4A79-A9FD-4318002610D6}">
      <dsp:nvSpPr>
        <dsp:cNvPr id="0" name=""/>
        <dsp:cNvSpPr/>
      </dsp:nvSpPr>
      <dsp:spPr>
        <a:xfrm>
          <a:off x="714420" y="514712"/>
          <a:ext cx="5028138" cy="1029424"/>
        </a:xfrm>
        <a:prstGeom prst="roundRect">
          <a:avLst/>
        </a:prstGeom>
        <a:solidFill>
          <a:srgbClr val="23A4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7105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Participate in SAWG meetings</a:t>
          </a:r>
        </a:p>
      </dsp:txBody>
      <dsp:txXfrm>
        <a:off x="764672" y="564964"/>
        <a:ext cx="4927634" cy="928920"/>
      </dsp:txXfrm>
    </dsp:sp>
    <dsp:sp modelId="{398549F8-4D33-40EA-8B09-57AA404FBEC6}">
      <dsp:nvSpPr>
        <dsp:cNvPr id="0" name=""/>
        <dsp:cNvSpPr/>
      </dsp:nvSpPr>
      <dsp:spPr>
        <a:xfrm>
          <a:off x="71030" y="386034"/>
          <a:ext cx="1286780" cy="1286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23A4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823F5-4311-4922-9AEB-4063B9F3476C}">
      <dsp:nvSpPr>
        <dsp:cNvPr id="0" name=""/>
        <dsp:cNvSpPr/>
      </dsp:nvSpPr>
      <dsp:spPr>
        <a:xfrm>
          <a:off x="1088616" y="2058848"/>
          <a:ext cx="4653942" cy="1029424"/>
        </a:xfrm>
        <a:prstGeom prst="roundRect">
          <a:avLst/>
        </a:prstGeom>
        <a:solidFill>
          <a:srgbClr val="1C75B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7105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Provide input &amp; share information</a:t>
          </a:r>
        </a:p>
      </dsp:txBody>
      <dsp:txXfrm>
        <a:off x="1138868" y="2109100"/>
        <a:ext cx="4553438" cy="928920"/>
      </dsp:txXfrm>
    </dsp:sp>
    <dsp:sp modelId="{7B722C14-3B18-4D9E-B67A-E32832832FFC}">
      <dsp:nvSpPr>
        <dsp:cNvPr id="0" name=""/>
        <dsp:cNvSpPr/>
      </dsp:nvSpPr>
      <dsp:spPr>
        <a:xfrm>
          <a:off x="445225" y="1930170"/>
          <a:ext cx="1286780" cy="1286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22669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9777A-9598-4A60-A217-A2AA706772B7}">
      <dsp:nvSpPr>
        <dsp:cNvPr id="0" name=""/>
        <dsp:cNvSpPr/>
      </dsp:nvSpPr>
      <dsp:spPr>
        <a:xfrm>
          <a:off x="714420" y="3602984"/>
          <a:ext cx="5028138" cy="1029424"/>
        </a:xfrm>
        <a:prstGeom prst="roundRect">
          <a:avLst/>
        </a:prstGeom>
        <a:solidFill>
          <a:srgbClr val="02E0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7105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Promote public participation</a:t>
          </a:r>
        </a:p>
      </dsp:txBody>
      <dsp:txXfrm>
        <a:off x="764672" y="3653236"/>
        <a:ext cx="4927634" cy="928920"/>
      </dsp:txXfrm>
    </dsp:sp>
    <dsp:sp modelId="{DF5478C1-A3CC-49FD-9DB8-54BEAF62B70C}">
      <dsp:nvSpPr>
        <dsp:cNvPr id="0" name=""/>
        <dsp:cNvSpPr/>
      </dsp:nvSpPr>
      <dsp:spPr>
        <a:xfrm>
          <a:off x="71030" y="3474306"/>
          <a:ext cx="1286780" cy="12867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2E06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EC767-4B7C-4A44-A431-FB6D675427D8}">
      <dsp:nvSpPr>
        <dsp:cNvPr id="0" name=""/>
        <dsp:cNvSpPr/>
      </dsp:nvSpPr>
      <dsp:spPr>
        <a:xfrm>
          <a:off x="0" y="712787"/>
          <a:ext cx="3533014" cy="121680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82880" rIns="0" bIns="182880" numCol="1" spcCol="1270" anchor="ctr" anchorCtr="0">
          <a:noAutofit/>
        </a:bodyPr>
        <a:lstStyle/>
        <a:p>
          <a:pPr marL="18288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Land Use &amp; Economic Development Analysis</a:t>
          </a:r>
        </a:p>
      </dsp:txBody>
      <dsp:txXfrm>
        <a:off x="59399" y="772186"/>
        <a:ext cx="3414216" cy="1098002"/>
      </dsp:txXfrm>
    </dsp:sp>
    <dsp:sp modelId="{7589807B-5019-4721-A72B-A18E566A7CBD}">
      <dsp:nvSpPr>
        <dsp:cNvPr id="0" name=""/>
        <dsp:cNvSpPr/>
      </dsp:nvSpPr>
      <dsp:spPr>
        <a:xfrm>
          <a:off x="0" y="2209331"/>
          <a:ext cx="3533014" cy="1216800"/>
        </a:xfrm>
        <a:prstGeom prst="roundRect">
          <a:avLst/>
        </a:prstGeom>
        <a:solidFill>
          <a:srgbClr val="23A4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82880" rIns="0" bIns="182880" numCol="1" spcCol="1270" anchor="ctr" anchorCtr="0">
          <a:noAutofit/>
        </a:bodyPr>
        <a:lstStyle/>
        <a:p>
          <a:pPr marL="18288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Transit Analysis</a:t>
          </a:r>
        </a:p>
      </dsp:txBody>
      <dsp:txXfrm>
        <a:off x="59399" y="2268730"/>
        <a:ext cx="3414216" cy="1098002"/>
      </dsp:txXfrm>
    </dsp:sp>
    <dsp:sp modelId="{9563221D-189B-4FE9-AB85-57FCD27C6356}">
      <dsp:nvSpPr>
        <dsp:cNvPr id="0" name=""/>
        <dsp:cNvSpPr/>
      </dsp:nvSpPr>
      <dsp:spPr>
        <a:xfrm>
          <a:off x="0" y="3613331"/>
          <a:ext cx="3533014" cy="1216800"/>
        </a:xfrm>
        <a:prstGeom prst="roundRect">
          <a:avLst/>
        </a:prstGeom>
        <a:solidFill>
          <a:srgbClr val="6C6D7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82880" rIns="91440" bIns="182880" numCol="1" spcCol="1270" anchor="ctr" anchorCtr="0">
          <a:noAutofit/>
        </a:bodyPr>
        <a:lstStyle/>
        <a:p>
          <a:pPr marL="18288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Roadway Analysis</a:t>
          </a:r>
        </a:p>
      </dsp:txBody>
      <dsp:txXfrm>
        <a:off x="59399" y="3672730"/>
        <a:ext cx="3414216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EC767-4B7C-4A44-A431-FB6D675427D8}">
      <dsp:nvSpPr>
        <dsp:cNvPr id="0" name=""/>
        <dsp:cNvSpPr/>
      </dsp:nvSpPr>
      <dsp:spPr>
        <a:xfrm>
          <a:off x="0" y="996523"/>
          <a:ext cx="4009438" cy="1216800"/>
        </a:xfrm>
        <a:prstGeom prst="roundRect">
          <a:avLst/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82880" rIns="0" bIns="182880" numCol="1" spcCol="1270" anchor="ctr" anchorCtr="0">
          <a:noAutofit/>
        </a:bodyPr>
        <a:lstStyle/>
        <a:p>
          <a:pPr marL="18288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Health Impact Assessment</a:t>
          </a:r>
        </a:p>
      </dsp:txBody>
      <dsp:txXfrm>
        <a:off x="59399" y="1055922"/>
        <a:ext cx="3890640" cy="1098002"/>
      </dsp:txXfrm>
    </dsp:sp>
    <dsp:sp modelId="{7589807B-5019-4721-A72B-A18E566A7CBD}">
      <dsp:nvSpPr>
        <dsp:cNvPr id="0" name=""/>
        <dsp:cNvSpPr/>
      </dsp:nvSpPr>
      <dsp:spPr>
        <a:xfrm>
          <a:off x="0" y="2493068"/>
          <a:ext cx="4009438" cy="1216800"/>
        </a:xfrm>
        <a:prstGeom prst="roundRect">
          <a:avLst/>
        </a:prstGeom>
        <a:solidFill>
          <a:srgbClr val="F04F5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82880" rIns="0" bIns="182880" numCol="1" spcCol="1270" anchor="ctr" anchorCtr="0">
          <a:noAutofit/>
        </a:bodyPr>
        <a:lstStyle/>
        <a:p>
          <a:pPr marL="18288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Public &amp; Stakeholder Engagement</a:t>
          </a:r>
        </a:p>
      </dsp:txBody>
      <dsp:txXfrm>
        <a:off x="59399" y="2552467"/>
        <a:ext cx="3890640" cy="10980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D5310-167D-4653-8981-3C5F758AD8F9}">
      <dsp:nvSpPr>
        <dsp:cNvPr id="0" name=""/>
        <dsp:cNvSpPr/>
      </dsp:nvSpPr>
      <dsp:spPr>
        <a:xfrm rot="10800000">
          <a:off x="1242369" y="0"/>
          <a:ext cx="3956438" cy="65301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No-build/No-action</a:t>
          </a:r>
        </a:p>
      </dsp:txBody>
      <dsp:txXfrm rot="10800000">
        <a:off x="1405621" y="0"/>
        <a:ext cx="3793186" cy="653010"/>
      </dsp:txXfrm>
    </dsp:sp>
    <dsp:sp modelId="{BF643F5E-07C7-4274-8595-4581BD38AFC0}">
      <dsp:nvSpPr>
        <dsp:cNvPr id="0" name=""/>
        <dsp:cNvSpPr/>
      </dsp:nvSpPr>
      <dsp:spPr>
        <a:xfrm>
          <a:off x="833293" y="1658"/>
          <a:ext cx="653010" cy="6530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D01DA-330D-4737-8333-E0A9F63BA826}">
      <dsp:nvSpPr>
        <dsp:cNvPr id="0" name=""/>
        <dsp:cNvSpPr/>
      </dsp:nvSpPr>
      <dsp:spPr>
        <a:xfrm rot="10800000">
          <a:off x="1242369" y="843667"/>
          <a:ext cx="3956438" cy="65301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Mixed traffic bus with limited stops</a:t>
          </a:r>
        </a:p>
      </dsp:txBody>
      <dsp:txXfrm rot="10800000">
        <a:off x="1405621" y="843667"/>
        <a:ext cx="3793186" cy="653010"/>
      </dsp:txXfrm>
    </dsp:sp>
    <dsp:sp modelId="{A30D3E61-C4A9-41FD-9251-B9580B055A8B}">
      <dsp:nvSpPr>
        <dsp:cNvPr id="0" name=""/>
        <dsp:cNvSpPr/>
      </dsp:nvSpPr>
      <dsp:spPr>
        <a:xfrm>
          <a:off x="833293" y="849597"/>
          <a:ext cx="653010" cy="65301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670BF-C71F-4818-9AA7-9E626690DA10}">
      <dsp:nvSpPr>
        <dsp:cNvPr id="0" name=""/>
        <dsp:cNvSpPr/>
      </dsp:nvSpPr>
      <dsp:spPr>
        <a:xfrm rot="10800000">
          <a:off x="1242369" y="1697535"/>
          <a:ext cx="3956438" cy="65301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Business Access and Transit (BAT) curbside lanes</a:t>
          </a:r>
        </a:p>
      </dsp:txBody>
      <dsp:txXfrm rot="10800000">
        <a:off x="1405621" y="1697535"/>
        <a:ext cx="3793186" cy="653010"/>
      </dsp:txXfrm>
    </dsp:sp>
    <dsp:sp modelId="{59BAA60F-B41A-49D5-8A0D-A8B16738FC36}">
      <dsp:nvSpPr>
        <dsp:cNvPr id="0" name=""/>
        <dsp:cNvSpPr/>
      </dsp:nvSpPr>
      <dsp:spPr>
        <a:xfrm>
          <a:off x="833293" y="1697535"/>
          <a:ext cx="653010" cy="65301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D972E-2303-41E4-AC42-E059D318B741}">
      <dsp:nvSpPr>
        <dsp:cNvPr id="0" name=""/>
        <dsp:cNvSpPr/>
      </dsp:nvSpPr>
      <dsp:spPr>
        <a:xfrm rot="10800000">
          <a:off x="1242369" y="2545474"/>
          <a:ext cx="3956438" cy="65301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Center-platform dedicated-lane Bus Rapid Transit (BRT)</a:t>
          </a:r>
        </a:p>
      </dsp:txBody>
      <dsp:txXfrm rot="10800000">
        <a:off x="1405621" y="2545474"/>
        <a:ext cx="3793186" cy="653010"/>
      </dsp:txXfrm>
    </dsp:sp>
    <dsp:sp modelId="{C3D3EA49-FED7-42EF-9030-0F32549455DC}">
      <dsp:nvSpPr>
        <dsp:cNvPr id="0" name=""/>
        <dsp:cNvSpPr/>
      </dsp:nvSpPr>
      <dsp:spPr>
        <a:xfrm>
          <a:off x="833293" y="2545474"/>
          <a:ext cx="653010" cy="65301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11B10-FA78-47FA-B08E-88B8D9C34D2D}">
      <dsp:nvSpPr>
        <dsp:cNvPr id="0" name=""/>
        <dsp:cNvSpPr/>
      </dsp:nvSpPr>
      <dsp:spPr>
        <a:xfrm rot="10800000">
          <a:off x="1242369" y="3393413"/>
          <a:ext cx="3956438" cy="65301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Curbside dedicated-lane BRT</a:t>
          </a:r>
        </a:p>
      </dsp:txBody>
      <dsp:txXfrm rot="10800000">
        <a:off x="1405621" y="3393413"/>
        <a:ext cx="3793186" cy="653010"/>
      </dsp:txXfrm>
    </dsp:sp>
    <dsp:sp modelId="{24E6A189-EEAD-40C4-B8D9-5786752C6280}">
      <dsp:nvSpPr>
        <dsp:cNvPr id="0" name=""/>
        <dsp:cNvSpPr/>
      </dsp:nvSpPr>
      <dsp:spPr>
        <a:xfrm>
          <a:off x="833293" y="3393413"/>
          <a:ext cx="653010" cy="653010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2A883-789B-46E1-A8F0-1840D04D565B}">
      <dsp:nvSpPr>
        <dsp:cNvPr id="0" name=""/>
        <dsp:cNvSpPr/>
      </dsp:nvSpPr>
      <dsp:spPr>
        <a:xfrm rot="10800000">
          <a:off x="1242369" y="4241352"/>
          <a:ext cx="3956438" cy="65301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Center-platform dedicated-lane Light Rail Transit (LRT)</a:t>
          </a:r>
        </a:p>
      </dsp:txBody>
      <dsp:txXfrm rot="10800000">
        <a:off x="1405621" y="4241352"/>
        <a:ext cx="3793186" cy="653010"/>
      </dsp:txXfrm>
    </dsp:sp>
    <dsp:sp modelId="{620592C6-DC6D-4D4A-9A85-2102133259B0}">
      <dsp:nvSpPr>
        <dsp:cNvPr id="0" name=""/>
        <dsp:cNvSpPr/>
      </dsp:nvSpPr>
      <dsp:spPr>
        <a:xfrm>
          <a:off x="833293" y="4241352"/>
          <a:ext cx="653010" cy="653010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B3990-31A9-40DC-BFD6-78CB1585A642}">
      <dsp:nvSpPr>
        <dsp:cNvPr id="0" name=""/>
        <dsp:cNvSpPr/>
      </dsp:nvSpPr>
      <dsp:spPr>
        <a:xfrm rot="10800000">
          <a:off x="1242369" y="5089291"/>
          <a:ext cx="3956438" cy="65301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79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Elevated grade-separated LRT</a:t>
          </a:r>
        </a:p>
      </dsp:txBody>
      <dsp:txXfrm rot="10800000">
        <a:off x="1405621" y="5089291"/>
        <a:ext cx="3793186" cy="653010"/>
      </dsp:txXfrm>
    </dsp:sp>
    <dsp:sp modelId="{579D054D-D422-4DD7-9037-85A5591E46D3}">
      <dsp:nvSpPr>
        <dsp:cNvPr id="0" name=""/>
        <dsp:cNvSpPr/>
      </dsp:nvSpPr>
      <dsp:spPr>
        <a:xfrm>
          <a:off x="833293" y="5089291"/>
          <a:ext cx="653010" cy="653010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62975-741B-4EE3-AA13-96819A1C7070}">
      <dsp:nvSpPr>
        <dsp:cNvPr id="0" name=""/>
        <dsp:cNvSpPr/>
      </dsp:nvSpPr>
      <dsp:spPr>
        <a:xfrm rot="5400000">
          <a:off x="4037943" y="130517"/>
          <a:ext cx="1986810" cy="1728525"/>
        </a:xfrm>
        <a:prstGeom prst="hexagon">
          <a:avLst>
            <a:gd name="adj" fmla="val 25000"/>
            <a:gd name="vf" fmla="val 115470"/>
          </a:avLst>
        </a:prstGeom>
        <a:solidFill>
          <a:srgbClr val="1C75B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Station Area Planning</a:t>
          </a:r>
        </a:p>
      </dsp:txBody>
      <dsp:txXfrm rot="-5400000">
        <a:off x="4436447" y="310986"/>
        <a:ext cx="1189801" cy="1367588"/>
      </dsp:txXfrm>
    </dsp:sp>
    <dsp:sp modelId="{F4102F1F-5418-4EAF-AADA-9C45957A81C8}">
      <dsp:nvSpPr>
        <dsp:cNvPr id="0" name=""/>
        <dsp:cNvSpPr/>
      </dsp:nvSpPr>
      <dsp:spPr>
        <a:xfrm>
          <a:off x="5948062" y="398737"/>
          <a:ext cx="2217280" cy="1192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0950F-531F-406D-9948-70F7118F1C4E}">
      <dsp:nvSpPr>
        <dsp:cNvPr id="0" name=""/>
        <dsp:cNvSpPr/>
      </dsp:nvSpPr>
      <dsp:spPr>
        <a:xfrm rot="5400000">
          <a:off x="2171135" y="130517"/>
          <a:ext cx="1986810" cy="1728525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/>
          <a:srcRect/>
          <a:stretch>
            <a:fillRect l="-28356" t="-2620" r="-9644" b="262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569639" y="310986"/>
        <a:ext cx="1189801" cy="1367588"/>
      </dsp:txXfrm>
    </dsp:sp>
    <dsp:sp modelId="{CC03BA70-B688-490E-8C9B-1CEC4A63B966}">
      <dsp:nvSpPr>
        <dsp:cNvPr id="0" name=""/>
        <dsp:cNvSpPr/>
      </dsp:nvSpPr>
      <dsp:spPr>
        <a:xfrm rot="5400000">
          <a:off x="3100963" y="1816922"/>
          <a:ext cx="1986810" cy="1728525"/>
        </a:xfrm>
        <a:prstGeom prst="hexagon">
          <a:avLst>
            <a:gd name="adj" fmla="val 25000"/>
            <a:gd name="vf" fmla="val 115470"/>
          </a:avLst>
        </a:prstGeom>
        <a:solidFill>
          <a:srgbClr val="23A4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Housing</a:t>
          </a:r>
        </a:p>
      </dsp:txBody>
      <dsp:txXfrm rot="-5400000">
        <a:off x="3499467" y="1997391"/>
        <a:ext cx="1189801" cy="1367588"/>
      </dsp:txXfrm>
    </dsp:sp>
    <dsp:sp modelId="{B14C9573-2BFD-42BA-944C-FEEA4B8AC955}">
      <dsp:nvSpPr>
        <dsp:cNvPr id="0" name=""/>
        <dsp:cNvSpPr/>
      </dsp:nvSpPr>
      <dsp:spPr>
        <a:xfrm>
          <a:off x="1012825" y="2085141"/>
          <a:ext cx="2145755" cy="1192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2E299-429F-4D58-ACEA-1EF5B72029E5}">
      <dsp:nvSpPr>
        <dsp:cNvPr id="0" name=""/>
        <dsp:cNvSpPr/>
      </dsp:nvSpPr>
      <dsp:spPr>
        <a:xfrm rot="5400000">
          <a:off x="4967770" y="1816922"/>
          <a:ext cx="1986810" cy="172852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5366274" y="1997391"/>
        <a:ext cx="1189801" cy="1367588"/>
      </dsp:txXfrm>
    </dsp:sp>
    <dsp:sp modelId="{B41E2F70-DE00-4EA8-9ECA-498D5C47B4C7}">
      <dsp:nvSpPr>
        <dsp:cNvPr id="0" name=""/>
        <dsp:cNvSpPr/>
      </dsp:nvSpPr>
      <dsp:spPr>
        <a:xfrm rot="5400000">
          <a:off x="4037943" y="3517582"/>
          <a:ext cx="1986810" cy="1728525"/>
        </a:xfrm>
        <a:prstGeom prst="hexagon">
          <a:avLst>
            <a:gd name="adj" fmla="val 25000"/>
            <a:gd name="vf" fmla="val 115470"/>
          </a:avLst>
        </a:prstGeom>
        <a:solidFill>
          <a:srgbClr val="02E0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New Comm./ Office</a:t>
          </a:r>
        </a:p>
      </dsp:txBody>
      <dsp:txXfrm rot="-5400000">
        <a:off x="4436447" y="3698051"/>
        <a:ext cx="1189801" cy="1367588"/>
      </dsp:txXfrm>
    </dsp:sp>
    <dsp:sp modelId="{A29C831C-BEB5-4C76-8F3D-4F4276D1F4AC}">
      <dsp:nvSpPr>
        <dsp:cNvPr id="0" name=""/>
        <dsp:cNvSpPr/>
      </dsp:nvSpPr>
      <dsp:spPr>
        <a:xfrm>
          <a:off x="5948062" y="3785802"/>
          <a:ext cx="2217280" cy="1192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53CE5-F9DA-4A54-A4E2-047798F12F01}">
      <dsp:nvSpPr>
        <dsp:cNvPr id="0" name=""/>
        <dsp:cNvSpPr/>
      </dsp:nvSpPr>
      <dsp:spPr>
        <a:xfrm rot="5400000">
          <a:off x="2156880" y="3517582"/>
          <a:ext cx="2015321" cy="1728525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/>
          <a:srcRect/>
          <a:stretch>
            <a:fillRect l="-14123" t="363" r="-56443" b="36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567867" y="3686171"/>
        <a:ext cx="1193347" cy="13913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62975-741B-4EE3-AA13-96819A1C7070}">
      <dsp:nvSpPr>
        <dsp:cNvPr id="0" name=""/>
        <dsp:cNvSpPr/>
      </dsp:nvSpPr>
      <dsp:spPr>
        <a:xfrm rot="5400000">
          <a:off x="3418377" y="3522805"/>
          <a:ext cx="1997941" cy="1738209"/>
        </a:xfrm>
        <a:prstGeom prst="hexagon">
          <a:avLst>
            <a:gd name="adj" fmla="val 25000"/>
            <a:gd name="vf" fmla="val 115470"/>
          </a:avLst>
        </a:prstGeom>
        <a:solidFill>
          <a:srgbClr val="23A4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Parking</a:t>
          </a:r>
        </a:p>
      </dsp:txBody>
      <dsp:txXfrm rot="-5400000">
        <a:off x="3819114" y="3704285"/>
        <a:ext cx="1196467" cy="1375249"/>
      </dsp:txXfrm>
    </dsp:sp>
    <dsp:sp modelId="{F4102F1F-5418-4EAF-AADA-9C45957A81C8}">
      <dsp:nvSpPr>
        <dsp:cNvPr id="0" name=""/>
        <dsp:cNvSpPr/>
      </dsp:nvSpPr>
      <dsp:spPr>
        <a:xfrm>
          <a:off x="5339197" y="400205"/>
          <a:ext cx="2229702" cy="1198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0950F-531F-406D-9948-70F7118F1C4E}">
      <dsp:nvSpPr>
        <dsp:cNvPr id="0" name=""/>
        <dsp:cNvSpPr/>
      </dsp:nvSpPr>
      <dsp:spPr>
        <a:xfrm rot="5400000">
          <a:off x="1541111" y="130483"/>
          <a:ext cx="1997941" cy="173820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/>
        </a:p>
      </dsp:txBody>
      <dsp:txXfrm rot="-5400000">
        <a:off x="1941848" y="311963"/>
        <a:ext cx="1196467" cy="1375249"/>
      </dsp:txXfrm>
    </dsp:sp>
    <dsp:sp modelId="{CC03BA70-B688-490E-8C9B-1CEC4A63B966}">
      <dsp:nvSpPr>
        <dsp:cNvPr id="0" name=""/>
        <dsp:cNvSpPr/>
      </dsp:nvSpPr>
      <dsp:spPr>
        <a:xfrm rot="5400000">
          <a:off x="2476147" y="1826335"/>
          <a:ext cx="1997941" cy="1738209"/>
        </a:xfrm>
        <a:prstGeom prst="hexagon">
          <a:avLst>
            <a:gd name="adj" fmla="val 25000"/>
            <a:gd name="vf" fmla="val 115470"/>
          </a:avLst>
        </a:prstGeom>
        <a:solidFill>
          <a:srgbClr val="1C75B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New Revenue</a:t>
          </a:r>
        </a:p>
      </dsp:txBody>
      <dsp:txXfrm rot="-5400000">
        <a:off x="2876884" y="2007815"/>
        <a:ext cx="1196467" cy="1375249"/>
      </dsp:txXfrm>
    </dsp:sp>
    <dsp:sp modelId="{B14C9573-2BFD-42BA-944C-FEEA4B8AC955}">
      <dsp:nvSpPr>
        <dsp:cNvPr id="0" name=""/>
        <dsp:cNvSpPr/>
      </dsp:nvSpPr>
      <dsp:spPr>
        <a:xfrm>
          <a:off x="376311" y="2096058"/>
          <a:ext cx="2157776" cy="1198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2E299-429F-4D58-ACEA-1EF5B72029E5}">
      <dsp:nvSpPr>
        <dsp:cNvPr id="0" name=""/>
        <dsp:cNvSpPr/>
      </dsp:nvSpPr>
      <dsp:spPr>
        <a:xfrm rot="5400000">
          <a:off x="4353413" y="1826335"/>
          <a:ext cx="1997941" cy="1738209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2"/>
          <a:srcRect/>
          <a:stretch>
            <a:fillRect l="-54159" t="-14864" r="-4800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/>
        </a:p>
      </dsp:txBody>
      <dsp:txXfrm rot="-5400000">
        <a:off x="4754150" y="2007815"/>
        <a:ext cx="1196467" cy="1375249"/>
      </dsp:txXfrm>
    </dsp:sp>
    <dsp:sp modelId="{B41E2F70-DE00-4EA8-9ECA-498D5C47B4C7}">
      <dsp:nvSpPr>
        <dsp:cNvPr id="0" name=""/>
        <dsp:cNvSpPr/>
      </dsp:nvSpPr>
      <dsp:spPr>
        <a:xfrm rot="5400000">
          <a:off x="1509493" y="3522188"/>
          <a:ext cx="1997941" cy="1738209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/>
          <a:srcRect/>
          <a:stretch>
            <a:fillRect l="-7014" r="-7098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b="1" kern="1200"/>
        </a:p>
      </dsp:txBody>
      <dsp:txXfrm rot="-5400000">
        <a:off x="1910230" y="3703668"/>
        <a:ext cx="1196467" cy="1375249"/>
      </dsp:txXfrm>
    </dsp:sp>
    <dsp:sp modelId="{A29C831C-BEB5-4C76-8F3D-4F4276D1F4AC}">
      <dsp:nvSpPr>
        <dsp:cNvPr id="0" name=""/>
        <dsp:cNvSpPr/>
      </dsp:nvSpPr>
      <dsp:spPr>
        <a:xfrm>
          <a:off x="5339197" y="3791910"/>
          <a:ext cx="2229702" cy="1198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53CE5-F9DA-4A54-A4E2-047798F12F01}">
      <dsp:nvSpPr>
        <dsp:cNvPr id="0" name=""/>
        <dsp:cNvSpPr/>
      </dsp:nvSpPr>
      <dsp:spPr>
        <a:xfrm rot="5400000">
          <a:off x="3391851" y="129866"/>
          <a:ext cx="1997941" cy="1738209"/>
        </a:xfrm>
        <a:prstGeom prst="hexagon">
          <a:avLst>
            <a:gd name="adj" fmla="val 25000"/>
            <a:gd name="vf" fmla="val 115470"/>
          </a:avLst>
        </a:prstGeom>
        <a:solidFill>
          <a:srgbClr val="02E0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Jobs Created</a:t>
          </a:r>
        </a:p>
      </dsp:txBody>
      <dsp:txXfrm rot="-5400000">
        <a:off x="3792588" y="311346"/>
        <a:ext cx="1196467" cy="13752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F0591-8836-4562-A405-88BC2421BDFB}">
      <dsp:nvSpPr>
        <dsp:cNvPr id="0" name=""/>
        <dsp:cNvSpPr/>
      </dsp:nvSpPr>
      <dsp:spPr>
        <a:xfrm>
          <a:off x="2952810" y="1748061"/>
          <a:ext cx="2221862" cy="1922001"/>
        </a:xfrm>
        <a:prstGeom prst="hexagon">
          <a:avLst>
            <a:gd name="adj" fmla="val 28570"/>
            <a:gd name="vf" fmla="val 115470"/>
          </a:avLst>
        </a:prstGeom>
        <a:solidFill>
          <a:srgbClr val="1C75B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Public &amp; Stakeholder Engagement</a:t>
          </a:r>
        </a:p>
      </dsp:txBody>
      <dsp:txXfrm>
        <a:off x="3321004" y="2066564"/>
        <a:ext cx="1485474" cy="1284995"/>
      </dsp:txXfrm>
    </dsp:sp>
    <dsp:sp modelId="{39D71CF6-EBA6-4818-81F9-0B77B22E5BAF}">
      <dsp:nvSpPr>
        <dsp:cNvPr id="0" name=""/>
        <dsp:cNvSpPr/>
      </dsp:nvSpPr>
      <dsp:spPr>
        <a:xfrm>
          <a:off x="4344123" y="828514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C8691-21DF-4DBF-BF5C-6FFB707AE374}">
      <dsp:nvSpPr>
        <dsp:cNvPr id="0" name=""/>
        <dsp:cNvSpPr/>
      </dsp:nvSpPr>
      <dsp:spPr>
        <a:xfrm>
          <a:off x="3157475" y="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rgbClr val="23A4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Stakeholder Advisory Working Group</a:t>
          </a:r>
        </a:p>
      </dsp:txBody>
      <dsp:txXfrm>
        <a:off x="3459220" y="261045"/>
        <a:ext cx="1217310" cy="1053116"/>
      </dsp:txXfrm>
    </dsp:sp>
    <dsp:sp modelId="{BF1C8F2D-AAC4-4D24-AEA3-D7737FE48687}">
      <dsp:nvSpPr>
        <dsp:cNvPr id="0" name=""/>
        <dsp:cNvSpPr/>
      </dsp:nvSpPr>
      <dsp:spPr>
        <a:xfrm>
          <a:off x="5322487" y="2178846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5A68C-2D47-434D-8889-469AAD8970A7}">
      <dsp:nvSpPr>
        <dsp:cNvPr id="0" name=""/>
        <dsp:cNvSpPr/>
      </dsp:nvSpPr>
      <dsp:spPr>
        <a:xfrm>
          <a:off x="4827361" y="968857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rgbClr val="F04F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Land Use &amp; Economic Development</a:t>
          </a:r>
        </a:p>
      </dsp:txBody>
      <dsp:txXfrm>
        <a:off x="5129106" y="1229902"/>
        <a:ext cx="1217310" cy="1053116"/>
      </dsp:txXfrm>
    </dsp:sp>
    <dsp:sp modelId="{04D2CCA4-4804-4960-8D00-A062CA874A56}">
      <dsp:nvSpPr>
        <dsp:cNvPr id="0" name=""/>
        <dsp:cNvSpPr/>
      </dsp:nvSpPr>
      <dsp:spPr>
        <a:xfrm>
          <a:off x="4642852" y="3703117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DFA0B-F475-4BA9-B33E-7F6DCC4BA724}">
      <dsp:nvSpPr>
        <dsp:cNvPr id="0" name=""/>
        <dsp:cNvSpPr/>
      </dsp:nvSpPr>
      <dsp:spPr>
        <a:xfrm>
          <a:off x="4827361" y="2873519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rgbClr val="02E0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Interactive Website</a:t>
          </a:r>
        </a:p>
      </dsp:txBody>
      <dsp:txXfrm>
        <a:off x="5129106" y="3134564"/>
        <a:ext cx="1217310" cy="1053116"/>
      </dsp:txXfrm>
    </dsp:sp>
    <dsp:sp modelId="{1966D143-8E76-4FB8-8C94-E789C1A8EEAD}">
      <dsp:nvSpPr>
        <dsp:cNvPr id="0" name=""/>
        <dsp:cNvSpPr/>
      </dsp:nvSpPr>
      <dsp:spPr>
        <a:xfrm>
          <a:off x="2974700" y="3887973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CB4E1-522F-48F9-BFDA-A98BCBD35E1A}">
      <dsp:nvSpPr>
        <dsp:cNvPr id="0" name=""/>
        <dsp:cNvSpPr/>
      </dsp:nvSpPr>
      <dsp:spPr>
        <a:xfrm>
          <a:off x="3157475" y="384346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rgbClr val="23A4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Public Workshops</a:t>
          </a:r>
        </a:p>
      </dsp:txBody>
      <dsp:txXfrm>
        <a:off x="3459220" y="4104505"/>
        <a:ext cx="1217310" cy="1053116"/>
      </dsp:txXfrm>
    </dsp:sp>
    <dsp:sp modelId="{AE5F0D78-CC34-404A-A3E4-02026AA4D45D}">
      <dsp:nvSpPr>
        <dsp:cNvPr id="0" name=""/>
        <dsp:cNvSpPr/>
      </dsp:nvSpPr>
      <dsp:spPr>
        <a:xfrm>
          <a:off x="1971436" y="251155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76AEE-C015-4E89-AB88-642B0FF9AA01}">
      <dsp:nvSpPr>
        <dsp:cNvPr id="0" name=""/>
        <dsp:cNvSpPr/>
      </dsp:nvSpPr>
      <dsp:spPr>
        <a:xfrm>
          <a:off x="1479837" y="2874602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rgbClr val="F04F5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Key Stakeholder Interviews</a:t>
          </a:r>
        </a:p>
      </dsp:txBody>
      <dsp:txXfrm>
        <a:off x="1781582" y="3135647"/>
        <a:ext cx="1217310" cy="1053116"/>
      </dsp:txXfrm>
    </dsp:sp>
    <dsp:sp modelId="{61153E46-E145-40F6-9DA1-83B349DE8DF8}">
      <dsp:nvSpPr>
        <dsp:cNvPr id="0" name=""/>
        <dsp:cNvSpPr/>
      </dsp:nvSpPr>
      <dsp:spPr>
        <a:xfrm>
          <a:off x="1479837" y="96669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rgbClr val="02E0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HIA Working Group</a:t>
          </a:r>
        </a:p>
      </dsp:txBody>
      <dsp:txXfrm>
        <a:off x="1781582" y="1227735"/>
        <a:ext cx="1217310" cy="1053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A112A8-DB07-487C-8C6D-365AD8A043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B395-736F-496C-BDA7-1152F12484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7651F9A-FD9E-4352-8991-CDAF7B163C8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041C7-81E5-4CF5-BF4B-DA152B98EF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D9B93-2D96-4D91-9386-AE23F4EA56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DBE40EF-A9E7-4952-9D2D-3C548F486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37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41.04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75,'0'0,"0"-1,0 1,0-1,0 1,1-1,-1 1,0 0,0-1,1 1,-1-1,0 1,0 0,1-1,-1 1,0 0,0 0,0-1,1 1,-1 0,0 0,1-1,-1 1,1 0,-1 0,1 0,0 0,12-3,-11 3,59-7,101 6,-110 2,-51-2,-1 1,1 0,-1 0,0 0,1 0,0 0,0 0,-1 0,1 0,0 0,-1 0,0 0,1 1,-1-1,1 0,0 0,-1 0,1 0,0 0,-1 1,-13 5,-28-1,-81 1,100-6,18 0,-13 0,0 0,-19-3,35 2,-1 1,0 0,1-1,-1 0,0 1,1-1,-1 0,0 0,1 1,-1-1,1-1,0 1,-3-2,4 3,0-1,-1 1,1-1,0 1,0 0,0 0,0-1,0 1,0-1,-1 1,1-1,0 0,0 1,0-1,0 1,0-1,0 1,0-1,0 1,1-1,-1 0,0 0,0 0,1-1,-1 1,1 0,0 0,0 0,0 1,-1-1,1 0,-1 1,3-2,2-2,1 1,-1-1,1 2,-1-1,1 0,0 1,0 1,10-3,52-4,-61 8,10-1,0 1,0 0,0 2,0 0,19 6,-27-6,1 1,-1 1,0-1,1 2,-2-1,0 2,1-1,-1 1,0 0,7 8,-14-13,0 0,0-1,0 1,0 0,-1-1,0 1,1-1,0 1,-1 0,1 0,-1 0,1 0,-1 0,1 0,-1-1,0 1,0 0,0 0,0 1,0-1,0 0,0 0,0 0,0-1,0 1,0 0,0 0,0 2,-1-1,-1-1,1-1,0 1,1 0,-2 1,1-1,-1 0,2-1,-2 1,1 0,-1-1,2 0,-2 1,0-1,1 1,0-1,-3 1,-20 2,0-2,-44-3,30 0,17 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30.37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16 69,'-2'-1,"0"-2,-1-3,-1-5,2-4,1-3,0 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4:50.6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5 8840 0 0,'-3'4'686'0'0,"1"-1"-1"0"0,0 0 1 0 0,0 1 0 0 0,-2 5 0 0 0,4-9-611 0 0,0 0-3 0 0,0 2-2 0 0,0 0-15 0 0,3 9-85 0 0,-3-11 19 0 0,0 1 0 0 0,0 0-1 0 0,0-1 1 0 0,1 1 0 0 0,-1 0 0 0 0,0-1 0 0 0,0 1 0 0 0,1-1 0 0 0,-1 1-1 0 0,0-1 1 0 0,0 1 0 0 0,0 0 0 0 0,0 0 0 0 0,0-1 0 0 0,0 1 0 0 0,0 0 0 0 0,0 0-1 0 0,0-1 1 0 0,-1 1 0 0 0,1 0 0 0 0,0-1 3 0 0,0 0 1 0 0,0 0-1 0 0,0-1 1 0 0,0 1-1 0 0,0 0 0 0 0,0 0 1 0 0,0 0-1 0 0,1 0 0 0 0,-1 0 1 0 0,0 0-1 0 0,0 0 1 0 0,0 0-1 0 0,0 0 0 0 0,0 0 1 0 0,1 0-1 0 0,-1 0 1 0 0,0 0-1 0 0,0 0 0 0 0,0 0 1 0 0,1 0-1 0 0,-1 0 0 0 0,0 0 1 0 0,0 0-1 0 0,0 0 1 0 0,0 0-1 0 0,1 0 0 0 0,-1 0 1 0 0,0 0-1 0 0,0 0 1 0 0,0 0-1 0 0,0 0 0 0 0,0 0 1 0 0,0 0-1 0 0,0 0 1 0 0,0 0-1 0 0,0 0 0 0 0,1 0 1 0 0,-1 0-1 0 0,0 0 0 0 0,0 0 1 0 0,0 0-1 0 0,0 0 1 0 0,0 0-1 0 0,1 0 0 0 0,-1 0 1 0 0,0 0-1 0 0,0 0 1 0 0,0 1-1 0 0,0-1 0 0 0,0 0 1 0 0,0 0-1 0 0,0 0 0 0 0,0 0 1 0 0,0 1-1 0 0,1-1 1 0 0,-1 0-1 0 0,0 0 0 0 0,0 0 1 0 0,0 0-1 0 0,0 1 1 0 0,0-1-1 0 0,0 0 0 0 0,0 0 1 0 0,0 0-1 0 0,0 1 0 0 0,0-1 1 0 0,0 0-1 0 0,-1 0 1 0 0,4-4-194 0 0,0-1-1 0 0,-1 1 1 0 0,1-1 0 0 0,-1 0 0 0 0,0 0 0 0 0,1-6 0 0 0,-1-8 2097 0 0,-2 18-1830 0 0,-1 0-66 0 0,-4 17-226 0 0,6-7 91 0 0,-1-8 128 0 0,0-1 0 0 0,0 0 0 0 0,0 0 0 0 0,0 0 0 0 0,0 0 0 0 0,0 0 0 0 0,1 0 0 0 0,-1 0 0 0 0,0 0 0 0 0,0 0-1 0 0,0 0 1 0 0,0 0 0 0 0,0 0 0 0 0,0 0 0 0 0,1 0 0 0 0,-1 0 0 0 0,0 0 0 0 0,0 0 0 0 0,0 0 0 0 0,0 0 0 0 0,0 0 0 0 0,0 0 0 0 0,0 0 0 0 0,1 0 0 0 0,-1 0-1 0 0,0 0 1 0 0,0 0 0 0 0,0 0 0 0 0,0 0 0 0 0,0 0 0 0 0,0 0 0 0 0,0 0 0 0 0,0-1 0 0 0,0 1 0 0 0,0 0 0 0 0,0 0 0 0 0,0 0 0 0 0,0 0 0 0 0,0 0-1 0 0,0 0 1 0 0,0 0 0 0 0,0-1 0 0 0,1 0-30 0 0,0 0 0 0 0,0 0 0 0 0,0 0 0 0 0,-1-1-1 0 0,1 1 1 0 0,-1-1 0 0 0,0 1 0 0 0,0 0 0 0 0,1 0 0 0 0,-1-1-1 0 0,0 0 1 0 0,0 1 0 0 0,0-2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4:52.7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3 6216 0 0,'-3'2'6784'0'0,"5"-2"-6784"0"0,19-5 992 0 0,-21 12-640 0 0,2-7-352 0 0,1 2 6 0 0,0-1-22 0 0,10-5 143 0 0,-13 4-139 0 0,7-1 123 0 0,-7 1-109 0 0,1 0 0 0 0,-1 0-1 0 0,0 0 1 0 0,0 0-1 0 0,0 0 1 0 0,0 0 0 0 0,1 0-1 0 0,-1 0 1 0 0,0 0-1 0 0,0 0 1 0 0,0 0 0 0 0,0 0-1 0 0,1 0 1 0 0,-1 0-1 0 0,0 0 1 0 0,0 0 0 0 0,0 0-1 0 0,0 0 1 0 0,0 0 0 0 0,0 0-1 0 0,0 0 1 0 0,0 0-1 0 0,0 0 1 0 0,0 1 0 0 0,0-1-1 0 0,0 0 1 0 0,0 0-1 0 0,1 0 1 0 0,-1 0 0 0 0,0 0-1 0 0,0 0 1 0 0,0 1-1 0 0,0-1 1 0 0,0 0 0 0 0,0 0-1 0 0,0 0 1 0 0,0 0-1 0 0,0 0 1 0 0,0 1 0 0 0,0-1-1 0 0,0 0 1 0 0,0 0-1 0 0,0 0 1 0 0,0 0 0 0 0,0 1-1 0 0,0-1 1 0 0,0 0-1 0 0,0 0 1 0 0,0 0 0 0 0,0 0-1 0 0,0 0 1 0 0,0 1-1 0 0,0-1 1 0 0,0 0 0 0 0,0 0-1 0 0,-11 4-75 0 0,10-4 51 0 0,-1 1 1 0 0,1-1-1 0 0,0 1 1 0 0,0-1-1 0 0,0 0 1 0 0,0 1-1 0 0,0-1 1 0 0,-1 0-1 0 0,2 0 1 0 0,-1 0-1 0 0,-1 0 1 0 0,1 0-1 0 0,0 0 1 0 0,0 0-1 0 0,-2-1 1 0 0,2 1-64 0 0,-5-4-2400 0 0,6 0 1415 0 0,0 1 466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4:55.2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3888 0 0,'3'0'6426'0'0,"1"0"-4351"0"0,15 2 128 0 0,-22 0-1933 0 0,9-2-183 0 0,-7 0-142 0 0,6 0-370 0 0,-17 3-103 0 0,11-3 429 0 0,1 1 0 0 0,-1-1-1 0 0,1 0 1 0 0,-1 1 0 0 0,1-1-1 0 0,0 0 1 0 0,-1 0-1 0 0,1 0 1 0 0,-1 0 0 0 0,1 0-1 0 0,-1 1 1 0 0,0-1 0 0 0,1 0-1 0 0,-1 0 1 0 0,1-1 0 0 0,0 1-1 0 0,-1 0 1 0 0,1 0 0 0 0,-1 0-1 0 0,1 0 1 0 0,-1 0 0 0 0,0-1-1 0 0,1 1 1 0 0,-1 0 0 0 0,1 0-1 0 0,0-1 1 0 0,-1 0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56.08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1,'2'0,"-1"1,1 0,0-1,0 1,0 0,0-1,-1 1,1 0,-1 1,0-1,4 3,5 3,-4-3,-1-1,1 0,-1 0,0 1,1-1,-2 2,1-2,0 2,0 0,-1 0,5 7,-9-11,1 0,-1 0,1 0,-1 0,0 1,0-2,0 1,0 0,0 0,0 0,0 0,0 0,0 0,0 0,0 0,0 0,0 0,0 0,-1 0,1 0,-1 0,1 0,-1 0,1 0,-1-1,0 0,1 1,0 0,-1 0,0 0,-1 0,-2 3,-1 0,0 0,-11 5,4-1,10-8,0 2,0 0,0 0,0 0,1-1,-1 1,-2 4,4-6,0 1,0-1,-1 0,1 0,0 0,0 1,0-1,0 0,0 1,-1-1,1 1,0-1,0 0,0 1,0-1,0 1,0-1,0 1,1-1,-1 0,0 1,0-1,0 1,1-1,-1 0,1 1,-1-1,0 1,1-1,0 1,-1-1,1 1,0-1,0 0,-1 1,0-1,1 0,0 0,0 0,1 1,4 0,1 0,13-1,-14-1,7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56.42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0,'0'2,"0"0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58.73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0,'1'0,"2"0,3 0,4 0,3 0,-1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01.9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36 0 4232 0 0,'0'0'1756'0'0,"-9"1"361"0"0,2 0-1802 0 0,6 0-312 0 0,1-1 0 0 0,-1 0-1 0 0,1 0 1 0 0,0 0 0 0 0,0 0 0 0 0,-1 0-1 0 0,0 0 1 0 0,1 0 0 0 0,-1 0-1 0 0,1 0 1 0 0,-1 0 0 0 0,0 0 0 0 0,1 0-1 0 0,0 0 1 0 0,0 0 0 0 0,-2-1-1 0 0,2 0 117 0 0,-8 0 1733 0 0,5 1-1533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05.1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 4 4664 0 0,'-11'-2'7661'0'0,"7"1"-7366"0"0,2 2-99 0 0,-6 4 654 0 0,8-5-791 0 0,-1 0-38 0 0,1-1 22 0 0,-1 0-22 0 0,0 1 107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08.4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9 5760 0 0,'0'0'4170'0'0,"0"0"-4143"0"0,-2-5-58 0 0,2 5 51 0 0,0 0 0 0 0,0 0 0 0 0,0 0 1 0 0,0 0-1 0 0,0 0 0 0 0,0 0 1 0 0,0 0-1 0 0,-1 0 0 0 0,1 0 1 0 0,0-1-1 0 0,0 1 0 0 0,0 0 1 0 0,0 0-1 0 0,2-3 1391 0 0,-12 6-1335 0 0,6-2 760 0 0,9 0 559 0 0,-4 0-1267 0 0,0-1-75 0 0,2 1-56 0 0,-3-1-67 0 0,0 0-84 0 0,6-3 175 0 0,-2 3 84 0 0,-9 2 27 0 0,-4 2-126 0 0,9-3-6 0 0,-1-1 0 0 0,1 1 1 0 0,-1-1-1 0 0,1 1 0 0 0,-1-1 0 0 0,0 0 0 0 0,0 0 0 0 0,0 0 1 0 0,1 0-1 0 0,0 0 0 0 0,-1 1 0 0 0,0-1 0 0 0,0 0 1 0 0,0 0-1 0 0,0 0 0 0 0,1 0 32 0 0,-2-1-21 0 0,0 0-11 0 0,3 0 10 0 0,-1 1-11 0 0,0 0 0 0 0,0 0 0 0 0,0 0-1 0 0,0 0 1 0 0,0 0 0 0 0,0-1 0 0 0,0 1-1 0 0,0 0 1 0 0,0 0 0 0 0,0 0 0 0 0,0 0-1 0 0,0 0 1 0 0,0 0 0 0 0,0 0 0 0 0,0 0-1 0 0,0 0 1 0 0,0 0 0 0 0,0 0 0 0 0,0 0 0 0 0,0 0-1 0 0,0 0 1 0 0,0 0 0 0 0,0 0 0 0 0,0 0-1 0 0,0 0 1 0 0,0 0 0 0 0,-1 0 0 0 0,1 0-1 0 0,0 0 1 0 0,-4 2-36 0 0,8-8-356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0.37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67 22,'-2'0,"-5"0,-5 0,-2-2,2-1,3-1,2-3,4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34.83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35.94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36.54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1,'6'0,"10"0,11 0,7 0,6 0,3 0,-7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49.74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25,'18'-1,"1"0,-1-1,26-6,-14 2,1 2,0 2,39 2,-51 0,-4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51.64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135 50,'0'0,"0"-1,1 1,-1 0,0 0,0 0,0 0,0 0,0-1,0 1,0 0,1 0,-1-1,0 1,1 0,-1 0,0 0,1 0,-1-1,0 1,1 0,-1 0,1 0,-1 0,0 0,0 0,12-2,-9 2,2-1,0 0,-1 1,1-2,-1 2,1-2,-1 0,0 0,1 0,0 0,-1-1,3-2,-6 5,-1 0,0-1,1 1,-1 0,0 0,0-1,1 1,-1 0,0-1,0 1,0 0,1-1,-1 1,0 0,0-1,0 1,0 0,0-1,0 1,0-1,0 1,0 0,0-1,0 1,0 0,0 0,0 0,0-1,0 1,0 0,0-1,0 1,0 0,-1-1,1 1,0 0,0-1,-1 1,1 0,0-1,0 1,-1 0,1 0,0-1,-1 1,1 0,0 0,0 0,0-1,0 1,-1 0,1 0,0 0,-1 0,1 0,-1 0,1 0,-1 0,-20-4,4 2,-30 2,40 0,0 1,0 0,-1 1,2-1,-1 1,-13 7,14-6,0 0,0-1,0 1,-1-1,-11 2,5-3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0:52.38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67 105,'-3'0,"-1"-1,1 0,0 1,-1-2,2 2,-2-1,1-1,0 1,0-1,1 0,-1 1,-4-6,5 6,0 0,1-1,-1 0,0 0,1 0,-1 1,1-1,-1-1,2 1,-2 0,1 0,0-1,0 1,1 0,-1-1,1 1,-1 0,0-5,2 5,-1 1,1-1,-1 1,1-1,-1 0,1 1,-1 0,1-1,1 0,-1 1,-1-1,1 2,0-2,1 1,-1 0,0 0,0-1,1 1,-1 0,0 1,1 0,0-1,-2 0,2 0,0 1,1-1,5-2,1 1,-1 1,14-2,133 3,-70 2,-73-3,-2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22.4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 1 6392 0 0,'0'0'792'0'0,"-16"4"2646"0"0,-2 15-1671 0 0,18-18-1682 0 0,0-1-26 0 0,-1 1-38 0 0,0-1 22 0 0,-1 1-22 0 0,2-1 22 0 0,-1 1-22 0 0,-6-4 651 0 0,9 2-874 0 0,-1-1 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28.8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126 6 6216 0 0,'-7'8'7401'0'0,"16"-11"-7008"0"0,9-4 399 0 0,-14 4-756 0 0,-3 3-32 0 0,-1 0-1 0 0,0 0 1 0 0,1 0 0 0 0,-1 0 0 0 0,1 0-1 0 0,0 0 1 0 0,-1 0 0 0 0,1 0-1 0 0,0 0 1 0 0,-1 1 0 0 0,0-1-1 0 0,1 0 1 0 0,-1 0 0 0 0,1 1 0 0 0,0-1-1 0 0,-1 0 1 0 0,1 1 0 0 0,-1-1-1 0 0,1 1 1 0 0,-1-1 0 0 0,1 1 0 0 0,1-1 37 0 0,-2 0-22 0 0,1 1 0 0 0,-1-1-1 0 0,1 0 1 0 0,-1 0-1 0 0,0 0 1 0 0,1 1-1 0 0,-1-1 1 0 0,0 0 0 0 0,0 0-1 0 0,1 1 1 0 0,-1-1-1 0 0,0 0 1 0 0,1 1 0 0 0,-1-1-1 0 0,0 0 1 0 0,1 1-1 0 0,-1-1 1 0 0,0 1 0 0 0,0-1-1 0 0,1 0 1 0 0,-1 1-1 0 0,0 0 1 0 0,1 0-8 0 0,-1 1 1 0 0,0-1 46 0 0,1-1-3 0 0,-1 1-36 0 0,1-1 0 0 0,0 0 0 0 0,-1 0 0 0 0,1 1 0 0 0,0-1 0 0 0,-1 1 0 0 0,0-1 0 0 0,0 1 0 0 0,1-1-1 0 0,-1 1 1 0 0,1-1 0 0 0,-1 0 0 0 0,1 0 0 0 0,-1 1 0 0 0,0-1 0 0 0,1 1 0 0 0,-1 0 0 0 0,0-1 0 0 0,1 1 0 0 0,-1 0 0 0 0,0-1 0 0 0,0 1 0 0 0,0 0 0 0 0,0 0 0 0 0,0-1 0 0 0,0 16-1 0 0,-1-13 12 0 0,1 17 147 0 0,-1-12-159 0 0,1-1 1 0 0,0 0-1 0 0,0 2 1 0 0,2 7 0 0 0,0-6-19 0 0,0-1 0 0 0,-1 1 0 0 0,0 0 0 0 0,-1 16 0 0 0,-1-22 0 0 0,1 4 0 0 0,1-6 0 0 0,0 0 0 0 0,0 1 0 0 0,1 0-1 0 0,2-8 12 0 0,-4 5 32 0 0,1 2-43 0 0,1-1-43 0 0,0 1 33 0 0,21 6 340 0 0,-23-7-277 0 0,-1-1-47 0 0,0-1-1 0 0,0 1 0 0 0,-1 0 1 0 0,1 0-1 0 0,0 0 0 0 0,0-1 1 0 0,-1 1-1 0 0,1-1 0 0 0,1 1 1 0 0,-2-1-1 0 0,-1-1 0 0 0,1 1-10 0 0,0 0-1 0 0,0 1 0 0 0,-1-1 1 0 0,1 1-1 0 0,0-1 0 0 0,-1 1 1 0 0,1 0-1 0 0,0-1 0 0 0,0 1 1 0 0,-1 1-1 0 0,-3-1 0 0 0,-2 1 10 0 0,6-1-27 0 0,0 1-1 0 0,-1-1 0 0 0,2 0 0 0 0,-2 1 0 0 0,1 0 0 0 0,0 0 0 0 0,0 0 0 0 0,-4 2 0 0 0,0 1-49 0 0,3-3 69 0 0,2-1 0 0 0,-2 1 0 0 0,1 0 0 0 0,0-1 0 0 0,-1 0 0 0 0,1 1 0 0 0,-1-1 0 0 0,2 0 0 0 0,-2-1 0 0 0,1 1 0 0 0,-1 0 0 0 0,1-1 0 0 0,0 1 0 0 0,-1-1 0 0 0,-1-1 0 0 0,3 1 4 0 0,1 0-1 0 0,-1 1 1 0 0,0-1-1 0 0,0 0 0 0 0,0 0 1 0 0,0 0-1 0 0,1 0 0 0 0,-1 0 1 0 0,0 0-1 0 0,1 0 0 0 0,-1 0 1 0 0,0 0-1 0 0,1 0 0 0 0,-1-3 1 0 0,1 2-44 0 0,-20-44-85 0 0,5 23 184 0 0,14 23-36 0 0,-7-16 30 0 0,8 16-49 0 0,0-1 0 0 0,0 1 0 0 0,-1 0 0 0 0,1-1 0 0 0,0 1 0 0 0,-1 0-1 0 0,1 0 1 0 0,0 0 0 0 0,0-1 0 0 0,0 1 0 0 0,-1 0 0 0 0,1-1-1 0 0,0 1 1 0 0,-1 0 0 0 0,1 0 0 0 0,-1-1 0 0 0,1 1 0 0 0,-1 0 0 0 0,1 0-1 0 0,-1 0 1 0 0,1 0 0 0 0,-1 0 0 0 0,1 0 0 0 0,0-1 0 0 0,0 1 0 0 0,-1 0-1 0 0,1 0 1 0 0,-1 1 0 0 0,1-1 0 0 0,-1 0 0 0 0,1 0 0 0 0,-1 0-1 0 0,0 1 13 0 0,0 0 0 0 0,-1 0-1 0 0,1 0 1 0 0,0 0 0 0 0,0 1-1 0 0,0-1 1 0 0,0 0-1 0 0,0 1 1 0 0,0-1 0 0 0,1 0-1 0 0,-1 1 1 0 0,0 0 0 0 0,1-1-1 0 0,-2 2 1 0 0,-3 25 281 0 0,3-10-1 0 0,-10 32-164 0 0,12-40-128 0 0,8-29 0 0 0,6-36-257 0 0,-8 31 13 0 0,-6 19 687 0 0,-4 13-110 0 0,-8 29 43 0 0,6-16-229 0 0,6-20-147 0 0,0-3-77 0 0,1-1 1 0 0,0 1-1 0 0,-1-1 0 0 0,1 2 1 0 0,0-2-1 0 0,0 1 0 0 0,0 0 1 0 0,2-3-1 0 0,3-6-4904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4:46.2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0 0 0,'0'0'0'0'0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4:48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208 79 5264 0 0,'-5'8'1981'0'0,"5"-8"-1976"0"0,0 0-1 0 0,0 0 1 0 0,0 0-1 0 0,0 0 1 0 0,0 0-1 0 0,0 1 1 0 0,0-1-1 0 0,0 0 1 0 0,0 0-1 0 0,0 0 1 0 0,0 0-1 0 0,0 0 1 0 0,0 0-1 0 0,0 0 1 0 0,0 0-1 0 0,0 0 1 0 0,0 0-1 0 0,0 1 1 0 0,0-1-1 0 0,-1 0 1 0 0,1 0-1 0 0,0 0 1 0 0,0 0-1 0 0,0 0 1 0 0,0 0-1 0 0,0 0 1 0 0,0 0-1 0 0,0 0 1 0 0,0 0-1 0 0,0 0 1 0 0,0 0-1 0 0,0 0 1 0 0,0 0-1 0 0,-1 0 1 0 0,1 0-1 0 0,0 0 1 0 0,0 0 0 0 0,0 0-1 0 0,0 0 1 0 0,0 0-1 0 0,0 0 1 0 0,0 0-1 0 0,0 0 1 0 0,0 0-1 0 0,-1 0 1 0 0,1 0-1 0 0,0 0 1 0 0,0 0-1 0 0,0 0 1 0 0,0 0-1 0 0,0 0 1 0 0,0 0-1 0 0,0 0 1 0 0,0 0-1 0 0,0 0 1 0 0,0 0-1 0 0,0 0 1 0 0,-1 0-1 0 0,1 0 1 0 0,0-1-1 0 0,0 1 1 0 0,0 0-1 0 0,0 0 1 0 0,0 0-1 0 0,0-1 1 0 0,-1 1 0 0 0,1-1 0 0 0,0 1-1 0 0,-1-1 1 0 0,1 1 0 0 0,0 0 0 0 0,0-1-1 0 0,-1 1 1 0 0,1-1 0 0 0,-1 1 0 0 0,1 0-1 0 0,-1-1 1 0 0,1 1 0 0 0,-1 0 0 0 0,1 0-1 0 0,-1 0 1 0 0,0 0 0 0 0,2 0 19 0 0,-1 0 0 0 0,0 0-1 0 0,0 0 1 0 0,0 0 0 0 0,0 0 0 0 0,0 0 0 0 0,0 0 0 0 0,0 0 0 0 0,0-1 0 0 0,0 1 0 0 0,0 0 0 0 0,0 0-1 0 0,0 0 1 0 0,1 0 0 0 0,-1 0 0 0 0,0 0 0 0 0,0 0 0 0 0,0 0 0 0 0,0 0 0 0 0,0-1 0 0 0,0 1-1 0 0,0 0 1 0 0,1 0 0 0 0,-1 0 0 0 0,0 0 0 0 0,0 0 0 0 0,0 0 0 0 0,0-1 0 0 0,0 1 0 0 0,0 0 0 0 0,0 0-1 0 0,0 0 1 0 0,0 0 0 0 0,0-1 0 0 0,0 1 0 0 0,0 0 0 0 0,0 0 0 0 0,0 0 0 0 0,0 0 0 0 0,0 0 0 0 0,0-1-1 0 0,0 1 1 0 0,0 0 0 0 0,0 0 0 0 0,0 0 0 0 0,0 0 0 0 0,0 0 0 0 0,0-1 0 0 0,0 1 0 0 0,-1 0-1 0 0,1 0 1 0 0,0 0 0 0 0,0 0 0 0 0,0 0 0 0 0,0 0 0 0 0,0-1 0 0 0,0 1 0 0 0,0 0 0 0 0,-1 0 0 0 0,1 0-1 0 0,0 0 1 0 0,0 0 0 0 0,0 0 0 0 0,0 0 0 0 0,0 0 0 0 0,0 0 0 0 0,0 0 0 0 0,0 0 0 0 0,9-4 425 0 0,-7 4-447 0 0,0 0-1 0 0,1-1 1 0 0,-2 1-1 0 0,1-1 1 0 0,0 0-1 0 0,0 0 1 0 0,0 0-1 0 0,2-1 0 0 0,14-6 10 0 0,-18 8 37 0 0,1 0 0 0 0,-1 0-1 0 0,0 0 1 0 0,1 0-1 0 0,-1 0 1 0 0,1 0-1 0 0,-1 0 1 0 0,0 0 0 0 0,1 0-1 0 0,-1 0 1 0 0,0 0-1 0 0,1 0 1 0 0,-1 0-1 0 0,0 0 1 0 0,0 0 0 0 0,0 0-1 0 0,1 0 1 0 0,-1 0-1 0 0,1 0 1 0 0,-1 0-1 0 0,0 0 1 0 0,1 0 0 0 0,-1 0-1 0 0,0 0 1 0 0,0 1-1 0 0,1-1 1 0 0,-1 0 0 0 0,0 1-1 0 0,1-1 1 0 0,-1 0-1 0 0,0 0 1 0 0,0 1-1 0 0,0-1 1 0 0,0 0 0 0 0,0 1-1 0 0,0-1 1 0 0,0 1-1 0 0,1-1-147 0 0,-1 0-252 0 0,1 0 335 0 0,-1 0 1 0 0,0 0-1 0 0,1 0 1 0 0,-1 0-1 0 0,0-1 0 0 0,1 1 1 0 0,-1 0-1 0 0,0 0 1 0 0,0 0-1 0 0,1-1 1 0 0,-1 1-1 0 0,0 0 0 0 0,0 0 1 0 0,0 0-1 0 0,0-1 1 0 0,0 1-1 0 0,0 0 0 0 0,0-1 1 0 0,0 1-1 0 0,1 0 1 0 0,-1 0-1 0 0,0-1 1 0 0,0 1-1 0 0,0 0 0 0 0,0 0 1 0 0,0 0-1 0 0,0 0 1 0 0,0-1-1 0 0,1-15-401 0 0,-1 14 430 0 0,0-1-1 0 0,0 1 1 0 0,0 0 0 0 0,0-1 0 0 0,1 1 0 0 0,-1-1-1 0 0,1 2 1 0 0,0-5 0 0 0,-1 5 15 0 0,0 1 1 0 0,0-1-1 0 0,0 1 1 0 0,1 0-1 0 0,-1 0 0 0 0,0-1 1 0 0,0 1-1 0 0,0-1 0 0 0,0 1 1 0 0,0-1-1 0 0,0 1 1 0 0,0-1-1 0 0,0 1 0 0 0,0-1 1 0 0,-1 1-1 0 0,1-1 0 0 0,0 1 1 0 0,0-1-1 0 0,0 1 1 0 0,0-1-1 0 0,0 1 0 0 0,0-1 1 0 0,0 1-1 0 0,-1 0 1 0 0,1 0-1 0 0,0 0 0 0 0,-1-1 1 0 0,1 1-1 0 0,0 0 0 0 0,-1-1 1 0 0,1 1-1 0 0,-1 0 1 0 0,1 0-1 0 0,0-1 0 0 0,-1 1 1 0 0,1 0-1 0 0,0 0 0 0 0,0-1 1 0 0,-1 1-1 0 0,0 0 1 0 0,-8 4 164 0 0,-20 19-136 0 0,28-22-56 0 0,3 0 10 0 0,1 0 13 0 0,-3-1-21 0 0,0 0-1 0 0,1 0 1 0 0,-1 0-1 0 0,0 0 1 0 0,1 0-1 0 0,-1 0 1 0 0,1 0-1 0 0,-1 0 1 0 0,1 0-1 0 0,-1 0 1 0 0,1 0-1 0 0,-1 0 1 0 0,0 0-1 0 0,0 1 1 0 0,0-1 0 0 0,1 0-1 0 0,-1 1 1 0 0,1-1-1 0 0,-1 1 1 0 0,2 1 8 0 0,-2-1 57 0 0,0 1 0 0 0,0-1-1 0 0,-1 1 1 0 0,1 0 0 0 0,0 0-1 0 0,-1-1 1 0 0,1 1 0 0 0,-1-1-1 0 0,1 0 1 0 0,-1 1 0 0 0,1 0-1 0 0,-1-1 1 0 0,-1 2 0 0 0,2-1 76 0 0,-4 4 1218 0 0,2-5-1292 0 0,2-1 18 0 0,-1-1-82 0 0,0 0 1 0 0,0 1 0 0 0,0-1-1 0 0,-1 0 1 0 0,2 0 0 0 0,-2 0-1 0 0,1 1 1 0 0,-1-1 0 0 0,2 0-1 0 0,-2 1 1 0 0,-2-1 0 0 0,2 1-6 0 0,0-1 0 0 0,1 1 1 0 0,-2-1-1 0 0,1 1 0 0 0,1 0 1 0 0,-1-1-1 0 0,0 0 0 0 0,0 0 1 0 0,-2-2-1 0 0,2 2-51 0 0,0 0 1 0 0,1 1-1 0 0,-2-1 0 0 0,2 0 0 0 0,-1 0 1 0 0,-1 0-1 0 0,2 0 0 0 0,-2 1 0 0 0,-2-1 1 0 0,0 1-38 0 0,1 1 1 0 0,0-2 0 0 0,-1 1 0 0 0,1 0 0 0 0,-1-1 0 0 0,1 0-1 0 0,0 0 1 0 0,-1 0 0 0 0,1 0 0 0 0,0-1 0 0 0,-1 0-1 0 0,-4-4 1 0 0,7 5-119 0 0,-1 0-1 0 0,1 0 1 0 0,-1 0-1 0 0,1 0 1 0 0,0 1-1 0 0,-1-1 1 0 0,1 1-1 0 0,-6-1 1 0 0,5 1 116 0 0,0 0 1 0 0,0-1-1 0 0,0 0 1 0 0,0 1-1 0 0,0-1 1 0 0,-4-2-1 0 0,6 2 123 0 0,1 1 0 0 0,-1 0-1 0 0,0 0 1 0 0,0-1 0 0 0,0 1 0 0 0,0 0-1 0 0,1-1 1 0 0,-1 1 0 0 0,0 0 0 0 0,0 0-1 0 0,0 0 1 0 0,0 0 0 0 0,1 0 0 0 0,-1 0-1 0 0,0 0 1 0 0,0 0 0 0 0,0 0 0 0 0,0 1-1 0 0,1-1 1 0 0,-1 0 0 0 0,0 1 0 0 0,-2-1-1 0 0,1 2 74 0 0,0 0-1 0 0,0 1 0 0 0,-1-1 1 0 0,2 0-1 0 0,-2 1 0 0 0,0 2 1 0 0,4-8-97 0 0,0 1 0 0 0,1 0 0 0 0,-1 0 0 0 0,0 1-1 0 0,0 0 1 0 0,0-1 0 0 0,1 0 0 0 0,1-1 1070 0 0,-7 6-1013 0 0,3-2-70 0 0,0 1 0 0 0,0-1 0 0 0,1 0 1 0 0,0-1-1 0 0,-1 2 0 0 0,0-1 1 0 0,1 0-1 0 0,-1 1 0 0 0,1-1 0 0 0,-1 0 1 0 0,1 0-1 0 0,-1 1 0 0 0,1 1 0 0 0,-3 8 450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0.72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64,'0'-5,"0"1</inkml:trace>
  <inkml:trace contextRef="#ctx0" brushRef="#br0" timeOffset="1">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3:55:32.6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 3 4920 0 0,'-7'4'6810'0'0,"13"-11"-5698"0"0,-9 11-362 0 0,3-3-684 0 0,1 1-52 0 0,0 1 33 0 0,0 0 0 0 0,0-2 1 0 0,0 2-1 0 0,-1 0 0 0 0,0-1 1 0 0,0 1-1 0 0,0 0 1 0 0,0-1-1 0 0,0 0 0 0 0,0 1 1 0 0,0 3-1 0 0,0 12 57 0 0,3 3-43 0 0,-2-20-114 0 0,5-20-86 0 0,-3 2 175 0 0,-6 35 523 0 0,-1-6-309 0 0,3-8-234 0 0,1-1 1 0 0,-1 0 0 0 0,0 1-1 0 0,1-1 1 0 0,-1 1 0 0 0,1-1-1 0 0,0 0 1 0 0,0 4 0 0 0,-2 26 323 0 0,3-33-415 0 0,4-4 91 0 0,5-8 191 0 0,-7 11-95 0 0,-3 1-120 0 0,0-1 31 0 0,1 1 0 0 0,-1-1 0 0 0,1 1 0 0 0,0 0 0 0 0,0-1 0 0 0,0 1 0 0 0,0 0 0 0 0,0 0 1 0 0,0-1-1 0 0,0 1 0 0 0,0 0 0 0 0,0 0 0 0 0,-1 0 0 0 0,3 1 0 0 0,-3-1 20 0 0,2 1-20 0 0,0 0 41 0 0,-2 0 24 0 0,1-1 17 0 0,-2 1-100 0 0,9 2 232 0 0,1 1-21 0 0,-9-4-217 0 0,0 1 1 0 0,0-1-1 0 0,1 0 1 0 0,-1 0-1 0 0,0 0 1 0 0,0 0-1 0 0,0 0 1 0 0,1 0-1 0 0,-1 0 0 0 0,0 0 1 0 0,0 0-1 0 0,0 0 1 0 0,0 0-1 0 0,0 0 1 0 0,0 0-1 0 0,0 0 1 0 0,1 0-1 0 0,-1 0 0 0 0,0 0 1 0 0,0 0-1 0 0,0 0 1 0 0,1 0-1 0 0,-1 0 1 0 0,0 0-1 0 0,0 0 1 0 0,1 0-1 0 0,-1 0 0 0 0,3-1 4 0 0,1 0-11 0 0,7-10 88 0 0,-11 11 37 0 0,0-1-69 0 0,0 2-45 0 0,0-1 0 0 0,0 1 0 0 0,0-1 0 0 0,1 0 0 0 0,-1 1-1 0 0,0-1 1 0 0,0 0 0 0 0,1 1 0 0 0,-1-1 0 0 0,0 0 0 0 0,1 1-1 0 0,-1-1 1 0 0,1 0 0 0 0,-1 0 0 0 0,0 0 0 0 0,1 1 0 0 0,-1-1-1 0 0,0 0 1 0 0,0 0 0 0 0,0 0 0 0 0,1 0 0 0 0,-1 0 0 0 0,1 0-1 0 0,-1 0 1 0 0,1 0 0 0 0,-1 0 0 0 0,0 0 0 0 0,1 0 0 0 0,-1 0-1 0 0,1 0 1 0 0,-1 0 0 0 0,0 0 50 0 0,2 2 11 0 0,1 0-64 0 0,-2 0 0 0 0,10-3 0 0 0,-10 2 0 0 0,0 0 0 0 0,7-4 0 0 0,-7 2-11 0 0,2-1 55 0 0,15-2-13 0 0,-16 4-20 0 0,-2 0 42 0 0,0 0 11 0 0,3 1 3 0 0,-1 1 121 0 0,4-2 509 0 0,-5 0-633 0 0,0 2 256 0 0,-1-2-266 0 0,3 0-44 0 0,10-2-239 0 0,5 4-1816 0 0,-18-2 1985 0 0,4 2-419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1.42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4.51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11 0,'0'2,"0"0,0 4,0 0,0 2,0 5,0 3,0 2,-2 2,0-2,-2-1,1-5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6.96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4,'1'-2,"2"0,3 4,2 1,-2 4,0 4,-2 4,-1 3,-2 0,-1 2,0-2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09.78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192 33,'-2'-3,"-2"-3,-2 1,-2 0,-2 1,0 0,-2 2,-1 1,-3-1,-1 2,-1 0,-2 0,1 0,-1 0,4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24.12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21 286,'1'2,"0"-1,0 0,0 0,0-1,0 1,0 0,0 0,0-1,2 2,2 1,0 0,0 0,1 0,-1-1,1 1,0-1,0 0,0-2,0 2,0-1,7 0,4-1,-1 0,27-4,-28 1,-1-1,1 0,0-2,18-8,-30 12,-2 1,2 0,-1 0,0-1,0 0,-1 0,1 0,0 1,-1-1,3-4,-3 6,-1 0,0-1,0 1,0-1,0 0,0 1,0-1,1 0,-1 1,0-1,0 0,0 0,0 1,0 0,0-1,0 1,0-1,-1-1,1 1,0 0,0 1,-1-1,1 0,-1 0,0 1,1 0,-1-1,0 1,1-1,-1 1,1-1,-1 1,0-1,0 1,0 0,1-1,-2 1,-4-2,0 1,0 0,-9 1,9 0,-1-1,0 0,-8-3,13 4,1-1,-1 1,0-1,1 1,-1-1,0 0,1 0,0-1,-1 1,1 0,0-1,-1 2,1-2,0 1,0-1,0 0,-1-1,-2-6,1-1,0 0,1 0,-1 0,1 0,2 1,-1-2,0-10,1 18,0 1,0-2,0 2,0-1,-1 0,0 0,0 0,1 0,-1 0,0 1,0-1,-1 0,1 1,0 0,-1-1,0 1,1 0,-2-1,2 1,-1 0,-1 1,1-1,0 0,0 0,-1 1,1 0,-1 0,1-1,-1 1,1 0,-1 0,1 1,-2-1,2 1,-5-1,-17 0,12 0,0 0,0 0,0-2,-19-5,23 2,8 6,0-1,0 1,-1 0,1 0,0-1,0 1,0 0,0 0,0-1,0 1,0 0,0 0,0-1,0 1,0 0,0 0,1-1,-1 1,0 0,0 0,0 0,0 0,0 0,0 0,0 0,1-1,-1 1,1-1,0 0,0 0,0 0,0 0,0 1,0-1,1 0,-1 1,0-1,0 1,3 0,2-1,0 0,1 0,-1 0,0 1,9 1,-13-1,0 1,-1-1,1 1,-1-1,1 1,-1-1,1 0,-1 1,0 0,0 0,1 0,-1 0,1 0,-2 0,2 1,-1-2,0 1,0 1,-1-1,1 1,0-1,0 1,0-1,0 0,-1 1,0 0,0 0,1 1,1 27,0-1,-2-27,1 0,0 0,-1 0,1 0,0 0,0 0,-1-1,2 0,-1 1,0 0,0 0,0-1,3 1,1 3,3 1,-8-4,-4-1,-61-4,60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2T13:51:27.74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24 0,'0'2,"0"2,0 5,0 3,0 0,0 1,0 2,0 1,0 2,-3 3,-1 0,-1-1,1 2,0-1,3-2,0-4,0 1,1-4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98DACB6-1DCD-430F-BE62-6583E987681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F15D318-0515-43BA-BCE4-4B521AD4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9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Cover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1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62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34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47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28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endParaRPr lang="en-US" sz="1200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63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8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40E7B9-EC46-4EE0-A8D8-CC8C080D3A1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dirty="0"/>
              <a:t>The TPA has a 25-year LRTP that is updated every 5 years – the TPA adopted the 2045 LRTP update in December 2019 and identified a network of corridors desired to evaluate for enhanced transit and pedestrian and bicycle facilities to create a safe, efficient and connected network along these corridors – referred to the 561 plan… </a:t>
            </a:r>
          </a:p>
          <a:p>
            <a:pPr defTabSz="966612"/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969696"/>
                </a:solidFill>
                <a:latin typeface="Trebuchet MS" panose="020B0603020202020204" pitchFamily="34" charset="0"/>
              </a:rPr>
              <a:t>Enhanced Transit </a:t>
            </a:r>
            <a:r>
              <a:rPr lang="en-US" i="0" dirty="0">
                <a:solidFill>
                  <a:srgbClr val="969696"/>
                </a:solidFill>
                <a:latin typeface="Trebuchet MS" panose="020B0603020202020204" pitchFamily="34" charset="0"/>
              </a:rPr>
              <a:t>= Frequent limited stop service, branded vehicles and stations, level boarding, off-board fare payment, transit signal priority</a:t>
            </a:r>
          </a:p>
          <a:p>
            <a:pPr defTabSz="966612"/>
            <a:endParaRPr lang="en-US" dirty="0"/>
          </a:p>
          <a:p>
            <a:pPr defTabSz="966612"/>
            <a:endParaRPr lang="en-US" dirty="0"/>
          </a:p>
          <a:p>
            <a:pPr defTabSz="966612"/>
            <a:r>
              <a:rPr lang="en-US" dirty="0"/>
              <a:t>These corridors capture 68% of people and 94% of all non-farm jobs in the county within 2 miles today and in the future with approximately 1.5 m today and 1.8 million in the future. They are also part of the Miami-Urbanized Area’s Regional Long Range Transportation Plan connecting to enhanced transit corridors throughout the region in Broward and Miami-Dade Counties. </a:t>
            </a:r>
          </a:p>
          <a:p>
            <a:pPr defTabSz="966612"/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/>
              <a:t>Population (2017):</a:t>
            </a:r>
          </a:p>
          <a:p>
            <a:pPr lvl="1">
              <a:lnSpc>
                <a:spcPct val="150000"/>
              </a:lnSpc>
            </a:pPr>
            <a:r>
              <a:rPr lang="en-US" b="1" u="sng" dirty="0"/>
              <a:t>Palm Beach: 1.471 M </a:t>
            </a:r>
            <a:endParaRPr lang="en-US" b="1" u="sng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sym typeface="Wingdings" panose="05000000000000000000" pitchFamily="2" charset="2"/>
              </a:rPr>
              <a:t>Broward: 1.936 M 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ym typeface="Wingdings" panose="05000000000000000000" pitchFamily="2" charset="2"/>
              </a:rPr>
              <a:t>Miami-Dade: 2.752 M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ym typeface="Wingdings" panose="05000000000000000000" pitchFamily="2" charset="2"/>
              </a:rPr>
              <a:t>Total: </a:t>
            </a:r>
            <a:r>
              <a:rPr lang="en-US" sz="2400" b="1" dirty="0"/>
              <a:t>6.159 M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75BB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75BB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By 2045: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75BB"/>
              </a:buClr>
              <a:buSzTx/>
              <a:buFontTx/>
              <a:buNone/>
              <a:tabLst/>
              <a:defRPr/>
            </a:pPr>
            <a:r>
              <a:rPr lang="en-US" sz="2400" b="1" u="sng" dirty="0">
                <a:solidFill>
                  <a:srgbClr val="6C6D7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Palm Beach: 1,811,000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75BB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D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Broward: 2,290,500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75BB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D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Miami-Dade: 3,523,500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75BB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C6D7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Total: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75BB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7.625 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C75BB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4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Changed font color to be consistent throughout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58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62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65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63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91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5D318-0515-43BA-BCE4-4B521AD462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90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in a city&#10;&#10;Description automatically generated">
            <a:extLst>
              <a:ext uri="{FF2B5EF4-FFF2-40B4-BE49-F238E27FC236}">
                <a16:creationId xmlns:a16="http://schemas.microsoft.com/office/drawing/2014/main" id="{EFA7A7A0-DC15-41CE-B10D-F95C4F2A5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b="15095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B491AC5-E6BE-4FA3-9742-AC48E540110D}"/>
              </a:ext>
            </a:extLst>
          </p:cNvPr>
          <p:cNvGrpSpPr/>
          <p:nvPr userDrawn="1"/>
        </p:nvGrpSpPr>
        <p:grpSpPr>
          <a:xfrm>
            <a:off x="-140676" y="-91440"/>
            <a:ext cx="9415271" cy="6966586"/>
            <a:chOff x="24224" y="0"/>
            <a:chExt cx="9228713" cy="687514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9665D37-B9F0-4BC3-800C-4ED114F799EE}"/>
                </a:ext>
              </a:extLst>
            </p:cNvPr>
            <p:cNvSpPr/>
            <p:nvPr/>
          </p:nvSpPr>
          <p:spPr>
            <a:xfrm>
              <a:off x="3318965" y="0"/>
              <a:ext cx="5933972" cy="6858000"/>
            </a:xfrm>
            <a:custGeom>
              <a:avLst/>
              <a:gdLst>
                <a:gd name="connsiteX0" fmla="*/ 0 w 5872161"/>
                <a:gd name="connsiteY0" fmla="*/ 6786563 h 6786562"/>
                <a:gd name="connsiteX1" fmla="*/ 3257550 w 5872161"/>
                <a:gd name="connsiteY1" fmla="*/ 0 h 6786562"/>
                <a:gd name="connsiteX2" fmla="*/ 5872162 w 5872161"/>
                <a:gd name="connsiteY2" fmla="*/ 0 h 6786562"/>
                <a:gd name="connsiteX3" fmla="*/ 2614612 w 5872161"/>
                <a:gd name="connsiteY3" fmla="*/ 6786563 h 6786562"/>
                <a:gd name="connsiteX4" fmla="*/ 0 w 5872161"/>
                <a:gd name="connsiteY4" fmla="*/ 6786563 h 67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2161" h="6786562">
                  <a:moveTo>
                    <a:pt x="0" y="6786563"/>
                  </a:moveTo>
                  <a:lnTo>
                    <a:pt x="3257550" y="0"/>
                  </a:lnTo>
                  <a:lnTo>
                    <a:pt x="5872162" y="0"/>
                  </a:lnTo>
                  <a:lnTo>
                    <a:pt x="2614612" y="6786563"/>
                  </a:lnTo>
                  <a:lnTo>
                    <a:pt x="0" y="6786563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 w="1427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8D2BDA-55AF-4CB8-BCB5-57014FF4FD7C}"/>
                </a:ext>
              </a:extLst>
            </p:cNvPr>
            <p:cNvSpPr/>
            <p:nvPr userDrawn="1"/>
          </p:nvSpPr>
          <p:spPr>
            <a:xfrm>
              <a:off x="24224" y="17145"/>
              <a:ext cx="8711912" cy="6858001"/>
            </a:xfrm>
            <a:custGeom>
              <a:avLst/>
              <a:gdLst>
                <a:gd name="connsiteX0" fmla="*/ 3291838 w 8711912"/>
                <a:gd name="connsiteY0" fmla="*/ 0 h 6858001"/>
                <a:gd name="connsiteX1" fmla="*/ 5933972 w 8711912"/>
                <a:gd name="connsiteY1" fmla="*/ 0 h 6858001"/>
                <a:gd name="connsiteX2" fmla="*/ 5933972 w 8711912"/>
                <a:gd name="connsiteY2" fmla="*/ 0 h 6858001"/>
                <a:gd name="connsiteX3" fmla="*/ 6254462 w 8711912"/>
                <a:gd name="connsiteY3" fmla="*/ 0 h 6858001"/>
                <a:gd name="connsiteX4" fmla="*/ 6254462 w 8711912"/>
                <a:gd name="connsiteY4" fmla="*/ 0 h 6858001"/>
                <a:gd name="connsiteX5" fmla="*/ 8711912 w 8711912"/>
                <a:gd name="connsiteY5" fmla="*/ 0 h 6858001"/>
                <a:gd name="connsiteX6" fmla="*/ 5420074 w 8711912"/>
                <a:gd name="connsiteY6" fmla="*/ 6858001 h 6858001"/>
                <a:gd name="connsiteX7" fmla="*/ 2962624 w 8711912"/>
                <a:gd name="connsiteY7" fmla="*/ 6858001 h 6858001"/>
                <a:gd name="connsiteX8" fmla="*/ 2777941 w 8711912"/>
                <a:gd name="connsiteY8" fmla="*/ 6858001 h 6858001"/>
                <a:gd name="connsiteX9" fmla="*/ 2642134 w 8711912"/>
                <a:gd name="connsiteY9" fmla="*/ 6858001 h 6858001"/>
                <a:gd name="connsiteX10" fmla="*/ 320490 w 8711912"/>
                <a:gd name="connsiteY10" fmla="*/ 6858001 h 6858001"/>
                <a:gd name="connsiteX11" fmla="*/ 0 w 8711912"/>
                <a:gd name="connsiteY11" fmla="*/ 6858001 h 6858001"/>
                <a:gd name="connsiteX12" fmla="*/ 1 w 8711912"/>
                <a:gd name="connsiteY12" fmla="*/ 6858000 h 6858001"/>
                <a:gd name="connsiteX13" fmla="*/ 0 w 8711912"/>
                <a:gd name="connsiteY13" fmla="*/ 6858000 h 6858001"/>
                <a:gd name="connsiteX14" fmla="*/ 0 w 8711912"/>
                <a:gd name="connsiteY14" fmla="*/ 0 h 6858001"/>
                <a:gd name="connsiteX15" fmla="*/ 3291838 w 8711912"/>
                <a:gd name="connsiteY15" fmla="*/ 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11912" h="6858001">
                  <a:moveTo>
                    <a:pt x="3291838" y="0"/>
                  </a:moveTo>
                  <a:lnTo>
                    <a:pt x="5933972" y="0"/>
                  </a:lnTo>
                  <a:lnTo>
                    <a:pt x="5933972" y="0"/>
                  </a:lnTo>
                  <a:lnTo>
                    <a:pt x="6254462" y="0"/>
                  </a:lnTo>
                  <a:lnTo>
                    <a:pt x="6254462" y="0"/>
                  </a:lnTo>
                  <a:lnTo>
                    <a:pt x="8711912" y="0"/>
                  </a:lnTo>
                  <a:lnTo>
                    <a:pt x="5420074" y="6858001"/>
                  </a:lnTo>
                  <a:lnTo>
                    <a:pt x="2962624" y="6858001"/>
                  </a:lnTo>
                  <a:lnTo>
                    <a:pt x="2777941" y="6858001"/>
                  </a:lnTo>
                  <a:lnTo>
                    <a:pt x="2642134" y="6858001"/>
                  </a:lnTo>
                  <a:lnTo>
                    <a:pt x="320490" y="6858001"/>
                  </a:lnTo>
                  <a:lnTo>
                    <a:pt x="0" y="6858001"/>
                  </a:lnTo>
                  <a:lnTo>
                    <a:pt x="1" y="6858000"/>
                  </a:lnTo>
                  <a:lnTo>
                    <a:pt x="0" y="6858000"/>
                  </a:lnTo>
                  <a:lnTo>
                    <a:pt x="0" y="0"/>
                  </a:lnTo>
                  <a:lnTo>
                    <a:pt x="329183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939E79-4F88-462B-8485-7646452B664E}"/>
              </a:ext>
            </a:extLst>
          </p:cNvPr>
          <p:cNvGrpSpPr/>
          <p:nvPr userDrawn="1"/>
        </p:nvGrpSpPr>
        <p:grpSpPr>
          <a:xfrm>
            <a:off x="-2146298" y="2178270"/>
            <a:ext cx="10838096" cy="1341171"/>
            <a:chOff x="-2146298" y="2178270"/>
            <a:chExt cx="10838096" cy="134117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7152EF0-1548-4CDC-B8B8-6640139C8DDE}"/>
                </a:ext>
              </a:extLst>
            </p:cNvPr>
            <p:cNvSpPr/>
            <p:nvPr userDrawn="1"/>
          </p:nvSpPr>
          <p:spPr>
            <a:xfrm>
              <a:off x="-2146298" y="2179320"/>
              <a:ext cx="9544737" cy="1337311"/>
            </a:xfrm>
            <a:custGeom>
              <a:avLst/>
              <a:gdLst>
                <a:gd name="connsiteX0" fmla="*/ 993900 w 9482222"/>
                <a:gd name="connsiteY0" fmla="*/ 0 h 1332181"/>
                <a:gd name="connsiteX1" fmla="*/ 9482222 w 9482222"/>
                <a:gd name="connsiteY1" fmla="*/ 0 h 1332181"/>
                <a:gd name="connsiteX2" fmla="*/ 8842775 w 9482222"/>
                <a:gd name="connsiteY2" fmla="*/ 1332181 h 1332181"/>
                <a:gd name="connsiteX3" fmla="*/ 0 w 9482222"/>
                <a:gd name="connsiteY3" fmla="*/ 1332181 h 133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222" h="1332181">
                  <a:moveTo>
                    <a:pt x="993900" y="0"/>
                  </a:moveTo>
                  <a:lnTo>
                    <a:pt x="9482222" y="0"/>
                  </a:lnTo>
                  <a:lnTo>
                    <a:pt x="8842775" y="1332181"/>
                  </a:lnTo>
                  <a:lnTo>
                    <a:pt x="0" y="1332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0FDC4F3B-D680-4276-80D4-A1189C09F1FC}"/>
                </a:ext>
              </a:extLst>
            </p:cNvPr>
            <p:cNvGrpSpPr/>
            <p:nvPr/>
          </p:nvGrpSpPr>
          <p:grpSpPr>
            <a:xfrm>
              <a:off x="6506677" y="2178270"/>
              <a:ext cx="2185121" cy="1341171"/>
              <a:chOff x="6478102" y="2235420"/>
              <a:chExt cx="2185121" cy="134117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FDA0581-9365-40FA-914D-3DDF6A1EB924}"/>
                  </a:ext>
                </a:extLst>
              </p:cNvPr>
              <p:cNvSpPr/>
              <p:nvPr/>
            </p:nvSpPr>
            <p:spPr>
              <a:xfrm>
                <a:off x="6478102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F04F5B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71E3871-E966-4C3B-9501-3FA235750C0C}"/>
                  </a:ext>
                </a:extLst>
              </p:cNvPr>
              <p:cNvSpPr/>
              <p:nvPr/>
            </p:nvSpPr>
            <p:spPr>
              <a:xfrm>
                <a:off x="6986054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21A4FF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EA650BE-5ACF-4B21-8C3D-C389837747BC}"/>
                  </a:ext>
                </a:extLst>
              </p:cNvPr>
              <p:cNvSpPr/>
              <p:nvPr/>
            </p:nvSpPr>
            <p:spPr>
              <a:xfrm>
                <a:off x="7505581" y="2235420"/>
                <a:ext cx="1157642" cy="1341171"/>
              </a:xfrm>
              <a:custGeom>
                <a:avLst/>
                <a:gdLst>
                  <a:gd name="connsiteX0" fmla="*/ 0 w 1157642"/>
                  <a:gd name="connsiteY0" fmla="*/ 1341171 h 1341171"/>
                  <a:gd name="connsiteX1" fmla="*/ 643762 w 1157642"/>
                  <a:gd name="connsiteY1" fmla="*/ 0 h 1341171"/>
                  <a:gd name="connsiteX2" fmla="*/ 1157643 w 1157642"/>
                  <a:gd name="connsiteY2" fmla="*/ 0 h 1341171"/>
                  <a:gd name="connsiteX3" fmla="*/ 516704 w 1157642"/>
                  <a:gd name="connsiteY3" fmla="*/ 1341171 h 1341171"/>
                  <a:gd name="connsiteX4" fmla="*/ 0 w 1157642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7642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57643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03E06E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C24FB2-4474-423F-9708-71DAFA76D8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8" y="5647120"/>
            <a:ext cx="3123877" cy="944660"/>
          </a:xfrm>
          <a:prstGeom prst="rect">
            <a:avLst/>
          </a:prstGeom>
          <a:effectLst>
            <a:glow rad="457200">
              <a:schemeClr val="bg1">
                <a:alpha val="27000"/>
              </a:schemeClr>
            </a:glow>
          </a:effec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DD1B323-4594-481A-8965-E6BE1D764A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325" y="2448586"/>
            <a:ext cx="6448425" cy="79569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427191E-3E04-47EF-9527-10BDA91A52AB}"/>
              </a:ext>
            </a:extLst>
          </p:cNvPr>
          <p:cNvSpPr txBox="1"/>
          <p:nvPr userDrawn="1"/>
        </p:nvSpPr>
        <p:spPr>
          <a:xfrm>
            <a:off x="347241" y="3675888"/>
            <a:ext cx="90051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Kick-Off Meeting</a:t>
            </a:r>
          </a:p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April 29, 2021</a:t>
            </a:r>
          </a:p>
        </p:txBody>
      </p:sp>
    </p:spTree>
    <p:extLst>
      <p:ext uri="{BB962C8B-B14F-4D97-AF65-F5344CB8AC3E}">
        <p14:creationId xmlns:p14="http://schemas.microsoft.com/office/powerpoint/2010/main" val="156958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7AF56-EB27-4EBD-A05E-5AE751270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2B89B-B8DA-4F9F-8F64-34F902FDD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4EBBE-92D0-47CD-A31D-F14023562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34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in a city&#10;&#10;Description automatically generated">
            <a:extLst>
              <a:ext uri="{FF2B5EF4-FFF2-40B4-BE49-F238E27FC236}">
                <a16:creationId xmlns:a16="http://schemas.microsoft.com/office/drawing/2014/main" id="{EFA7A7A0-DC15-41CE-B10D-F95C4F2A5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b="15095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B491AC5-E6BE-4FA3-9742-AC48E540110D}"/>
              </a:ext>
            </a:extLst>
          </p:cNvPr>
          <p:cNvGrpSpPr/>
          <p:nvPr userDrawn="1"/>
        </p:nvGrpSpPr>
        <p:grpSpPr>
          <a:xfrm>
            <a:off x="-17146" y="0"/>
            <a:ext cx="9242504" cy="6875146"/>
            <a:chOff x="-17146" y="0"/>
            <a:chExt cx="9242504" cy="687514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9665D37-B9F0-4BC3-800C-4ED114F799EE}"/>
                </a:ext>
              </a:extLst>
            </p:cNvPr>
            <p:cNvSpPr/>
            <p:nvPr/>
          </p:nvSpPr>
          <p:spPr>
            <a:xfrm>
              <a:off x="3291386" y="0"/>
              <a:ext cx="5933972" cy="6858000"/>
            </a:xfrm>
            <a:custGeom>
              <a:avLst/>
              <a:gdLst>
                <a:gd name="connsiteX0" fmla="*/ 0 w 5872161"/>
                <a:gd name="connsiteY0" fmla="*/ 6786563 h 6786562"/>
                <a:gd name="connsiteX1" fmla="*/ 3257550 w 5872161"/>
                <a:gd name="connsiteY1" fmla="*/ 0 h 6786562"/>
                <a:gd name="connsiteX2" fmla="*/ 5872162 w 5872161"/>
                <a:gd name="connsiteY2" fmla="*/ 0 h 6786562"/>
                <a:gd name="connsiteX3" fmla="*/ 2614612 w 5872161"/>
                <a:gd name="connsiteY3" fmla="*/ 6786563 h 6786562"/>
                <a:gd name="connsiteX4" fmla="*/ 0 w 5872161"/>
                <a:gd name="connsiteY4" fmla="*/ 6786563 h 67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2161" h="6786562">
                  <a:moveTo>
                    <a:pt x="0" y="6786563"/>
                  </a:moveTo>
                  <a:lnTo>
                    <a:pt x="3257550" y="0"/>
                  </a:lnTo>
                  <a:lnTo>
                    <a:pt x="5872162" y="0"/>
                  </a:lnTo>
                  <a:lnTo>
                    <a:pt x="2614612" y="6786563"/>
                  </a:lnTo>
                  <a:lnTo>
                    <a:pt x="0" y="6786563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1427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8D2BDA-55AF-4CB8-BCB5-57014FF4FD7C}"/>
                </a:ext>
              </a:extLst>
            </p:cNvPr>
            <p:cNvSpPr/>
            <p:nvPr userDrawn="1"/>
          </p:nvSpPr>
          <p:spPr>
            <a:xfrm>
              <a:off x="-17146" y="17145"/>
              <a:ext cx="8711912" cy="6858001"/>
            </a:xfrm>
            <a:custGeom>
              <a:avLst/>
              <a:gdLst>
                <a:gd name="connsiteX0" fmla="*/ 3291838 w 8711912"/>
                <a:gd name="connsiteY0" fmla="*/ 0 h 6858001"/>
                <a:gd name="connsiteX1" fmla="*/ 5933972 w 8711912"/>
                <a:gd name="connsiteY1" fmla="*/ 0 h 6858001"/>
                <a:gd name="connsiteX2" fmla="*/ 5933972 w 8711912"/>
                <a:gd name="connsiteY2" fmla="*/ 0 h 6858001"/>
                <a:gd name="connsiteX3" fmla="*/ 6254462 w 8711912"/>
                <a:gd name="connsiteY3" fmla="*/ 0 h 6858001"/>
                <a:gd name="connsiteX4" fmla="*/ 6254462 w 8711912"/>
                <a:gd name="connsiteY4" fmla="*/ 0 h 6858001"/>
                <a:gd name="connsiteX5" fmla="*/ 8711912 w 8711912"/>
                <a:gd name="connsiteY5" fmla="*/ 0 h 6858001"/>
                <a:gd name="connsiteX6" fmla="*/ 5420074 w 8711912"/>
                <a:gd name="connsiteY6" fmla="*/ 6858001 h 6858001"/>
                <a:gd name="connsiteX7" fmla="*/ 2962624 w 8711912"/>
                <a:gd name="connsiteY7" fmla="*/ 6858001 h 6858001"/>
                <a:gd name="connsiteX8" fmla="*/ 2777941 w 8711912"/>
                <a:gd name="connsiteY8" fmla="*/ 6858001 h 6858001"/>
                <a:gd name="connsiteX9" fmla="*/ 2642134 w 8711912"/>
                <a:gd name="connsiteY9" fmla="*/ 6858001 h 6858001"/>
                <a:gd name="connsiteX10" fmla="*/ 320490 w 8711912"/>
                <a:gd name="connsiteY10" fmla="*/ 6858001 h 6858001"/>
                <a:gd name="connsiteX11" fmla="*/ 0 w 8711912"/>
                <a:gd name="connsiteY11" fmla="*/ 6858001 h 6858001"/>
                <a:gd name="connsiteX12" fmla="*/ 1 w 8711912"/>
                <a:gd name="connsiteY12" fmla="*/ 6858000 h 6858001"/>
                <a:gd name="connsiteX13" fmla="*/ 0 w 8711912"/>
                <a:gd name="connsiteY13" fmla="*/ 6858000 h 6858001"/>
                <a:gd name="connsiteX14" fmla="*/ 0 w 8711912"/>
                <a:gd name="connsiteY14" fmla="*/ 0 h 6858001"/>
                <a:gd name="connsiteX15" fmla="*/ 3291838 w 8711912"/>
                <a:gd name="connsiteY15" fmla="*/ 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11912" h="6858001">
                  <a:moveTo>
                    <a:pt x="3291838" y="0"/>
                  </a:moveTo>
                  <a:lnTo>
                    <a:pt x="5933972" y="0"/>
                  </a:lnTo>
                  <a:lnTo>
                    <a:pt x="5933972" y="0"/>
                  </a:lnTo>
                  <a:lnTo>
                    <a:pt x="6254462" y="0"/>
                  </a:lnTo>
                  <a:lnTo>
                    <a:pt x="6254462" y="0"/>
                  </a:lnTo>
                  <a:lnTo>
                    <a:pt x="8711912" y="0"/>
                  </a:lnTo>
                  <a:lnTo>
                    <a:pt x="5420074" y="6858001"/>
                  </a:lnTo>
                  <a:lnTo>
                    <a:pt x="2962624" y="6858001"/>
                  </a:lnTo>
                  <a:lnTo>
                    <a:pt x="2777941" y="6858001"/>
                  </a:lnTo>
                  <a:lnTo>
                    <a:pt x="2642134" y="6858001"/>
                  </a:lnTo>
                  <a:lnTo>
                    <a:pt x="320490" y="6858001"/>
                  </a:lnTo>
                  <a:lnTo>
                    <a:pt x="0" y="6858001"/>
                  </a:lnTo>
                  <a:lnTo>
                    <a:pt x="1" y="6858000"/>
                  </a:lnTo>
                  <a:lnTo>
                    <a:pt x="0" y="6858000"/>
                  </a:lnTo>
                  <a:lnTo>
                    <a:pt x="0" y="0"/>
                  </a:lnTo>
                  <a:lnTo>
                    <a:pt x="329183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939E79-4F88-462B-8485-7646452B664E}"/>
              </a:ext>
            </a:extLst>
          </p:cNvPr>
          <p:cNvGrpSpPr/>
          <p:nvPr userDrawn="1"/>
        </p:nvGrpSpPr>
        <p:grpSpPr>
          <a:xfrm>
            <a:off x="-2146298" y="2178270"/>
            <a:ext cx="10838096" cy="1341171"/>
            <a:chOff x="-2146298" y="2178270"/>
            <a:chExt cx="10838096" cy="134117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7152EF0-1548-4CDC-B8B8-6640139C8DDE}"/>
                </a:ext>
              </a:extLst>
            </p:cNvPr>
            <p:cNvSpPr/>
            <p:nvPr userDrawn="1"/>
          </p:nvSpPr>
          <p:spPr>
            <a:xfrm>
              <a:off x="-2146298" y="2179320"/>
              <a:ext cx="9544737" cy="1337311"/>
            </a:xfrm>
            <a:custGeom>
              <a:avLst/>
              <a:gdLst>
                <a:gd name="connsiteX0" fmla="*/ 993900 w 9482222"/>
                <a:gd name="connsiteY0" fmla="*/ 0 h 1332181"/>
                <a:gd name="connsiteX1" fmla="*/ 9482222 w 9482222"/>
                <a:gd name="connsiteY1" fmla="*/ 0 h 1332181"/>
                <a:gd name="connsiteX2" fmla="*/ 8842775 w 9482222"/>
                <a:gd name="connsiteY2" fmla="*/ 1332181 h 1332181"/>
                <a:gd name="connsiteX3" fmla="*/ 0 w 9482222"/>
                <a:gd name="connsiteY3" fmla="*/ 1332181 h 133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222" h="1332181">
                  <a:moveTo>
                    <a:pt x="993900" y="0"/>
                  </a:moveTo>
                  <a:lnTo>
                    <a:pt x="9482222" y="0"/>
                  </a:lnTo>
                  <a:lnTo>
                    <a:pt x="8842775" y="1332181"/>
                  </a:lnTo>
                  <a:lnTo>
                    <a:pt x="0" y="1332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0FDC4F3B-D680-4276-80D4-A1189C09F1FC}"/>
                </a:ext>
              </a:extLst>
            </p:cNvPr>
            <p:cNvGrpSpPr/>
            <p:nvPr/>
          </p:nvGrpSpPr>
          <p:grpSpPr>
            <a:xfrm>
              <a:off x="6506677" y="2178270"/>
              <a:ext cx="2185121" cy="1341171"/>
              <a:chOff x="6478102" y="2235420"/>
              <a:chExt cx="2185121" cy="134117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FDA0581-9365-40FA-914D-3DDF6A1EB924}"/>
                  </a:ext>
                </a:extLst>
              </p:cNvPr>
              <p:cNvSpPr/>
              <p:nvPr/>
            </p:nvSpPr>
            <p:spPr>
              <a:xfrm>
                <a:off x="6478102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F04F5B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71E3871-E966-4C3B-9501-3FA235750C0C}"/>
                  </a:ext>
                </a:extLst>
              </p:cNvPr>
              <p:cNvSpPr/>
              <p:nvPr/>
            </p:nvSpPr>
            <p:spPr>
              <a:xfrm>
                <a:off x="6986054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21A4FF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EA650BE-5ACF-4B21-8C3D-C389837747BC}"/>
                  </a:ext>
                </a:extLst>
              </p:cNvPr>
              <p:cNvSpPr/>
              <p:nvPr/>
            </p:nvSpPr>
            <p:spPr>
              <a:xfrm>
                <a:off x="7505581" y="2235420"/>
                <a:ext cx="1157642" cy="1341171"/>
              </a:xfrm>
              <a:custGeom>
                <a:avLst/>
                <a:gdLst>
                  <a:gd name="connsiteX0" fmla="*/ 0 w 1157642"/>
                  <a:gd name="connsiteY0" fmla="*/ 1341171 h 1341171"/>
                  <a:gd name="connsiteX1" fmla="*/ 643762 w 1157642"/>
                  <a:gd name="connsiteY1" fmla="*/ 0 h 1341171"/>
                  <a:gd name="connsiteX2" fmla="*/ 1157643 w 1157642"/>
                  <a:gd name="connsiteY2" fmla="*/ 0 h 1341171"/>
                  <a:gd name="connsiteX3" fmla="*/ 516704 w 1157642"/>
                  <a:gd name="connsiteY3" fmla="*/ 1341171 h 1341171"/>
                  <a:gd name="connsiteX4" fmla="*/ 0 w 1157642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7642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57643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03E06E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C24FB2-4474-423F-9708-71DAFA76D8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8" y="5647120"/>
            <a:ext cx="3123877" cy="944660"/>
          </a:xfrm>
          <a:prstGeom prst="rect">
            <a:avLst/>
          </a:prstGeom>
          <a:effectLst>
            <a:glow rad="457200">
              <a:schemeClr val="bg1">
                <a:alpha val="27000"/>
              </a:schemeClr>
            </a:glow>
          </a:effec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DD1B323-4594-481A-8965-E6BE1D764A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325" y="2448586"/>
            <a:ext cx="6448425" cy="79569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427191E-3E04-47EF-9527-10BDA91A52AB}"/>
              </a:ext>
            </a:extLst>
          </p:cNvPr>
          <p:cNvSpPr txBox="1"/>
          <p:nvPr userDrawn="1"/>
        </p:nvSpPr>
        <p:spPr>
          <a:xfrm>
            <a:off x="347241" y="3675888"/>
            <a:ext cx="90051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Kick-Off Meeting</a:t>
            </a:r>
          </a:p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April 29, 2021</a:t>
            </a:r>
          </a:p>
        </p:txBody>
      </p:sp>
    </p:spTree>
    <p:extLst>
      <p:ext uri="{BB962C8B-B14F-4D97-AF65-F5344CB8AC3E}">
        <p14:creationId xmlns:p14="http://schemas.microsoft.com/office/powerpoint/2010/main" val="73786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5691831" cy="4622591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n-lt"/>
              </a:defRPr>
            </a:lvl1pPr>
            <a:lvl2pPr>
              <a:defRPr>
                <a:solidFill>
                  <a:srgbClr val="6C6D70"/>
                </a:solidFill>
                <a:latin typeface="+mn-lt"/>
              </a:defRPr>
            </a:lvl2pPr>
            <a:lvl3pPr>
              <a:defRPr>
                <a:solidFill>
                  <a:srgbClr val="6C6D70"/>
                </a:solidFill>
                <a:latin typeface="+mn-lt"/>
              </a:defRPr>
            </a:lvl3pPr>
            <a:lvl4pPr>
              <a:defRPr>
                <a:solidFill>
                  <a:srgbClr val="6C6D70"/>
                </a:solidFill>
                <a:latin typeface="+mn-lt"/>
              </a:defRPr>
            </a:lvl4pPr>
            <a:lvl5pPr>
              <a:defRPr>
                <a:solidFill>
                  <a:srgbClr val="6C6D7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0593" y="1440458"/>
            <a:ext cx="5691831" cy="4622591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n-lt"/>
              </a:defRPr>
            </a:lvl1pPr>
            <a:lvl2pPr>
              <a:defRPr>
                <a:solidFill>
                  <a:srgbClr val="6C6D70"/>
                </a:solidFill>
                <a:latin typeface="+mn-lt"/>
              </a:defRPr>
            </a:lvl2pPr>
            <a:lvl3pPr>
              <a:defRPr>
                <a:solidFill>
                  <a:srgbClr val="6C6D70"/>
                </a:solidFill>
                <a:latin typeface="+mn-lt"/>
              </a:defRPr>
            </a:lvl3pPr>
            <a:lvl4pPr>
              <a:defRPr>
                <a:solidFill>
                  <a:srgbClr val="6C6D70"/>
                </a:solidFill>
                <a:latin typeface="+mn-lt"/>
              </a:defRPr>
            </a:lvl4pPr>
            <a:lvl5pPr>
              <a:defRPr>
                <a:solidFill>
                  <a:srgbClr val="6C6D7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64F368-02FD-43AD-900F-CE5A4265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0" y="557515"/>
            <a:ext cx="11254430" cy="875902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0C1BAB-FEBE-4969-8D54-C36B54FEA160}"/>
              </a:ext>
            </a:extLst>
          </p:cNvPr>
          <p:cNvGrpSpPr/>
          <p:nvPr userDrawn="1"/>
        </p:nvGrpSpPr>
        <p:grpSpPr>
          <a:xfrm>
            <a:off x="0" y="0"/>
            <a:ext cx="12192000" cy="717035"/>
            <a:chOff x="0" y="0"/>
            <a:chExt cx="12192000" cy="7170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349F66-F0A1-4C21-8908-86422D02381E}"/>
                </a:ext>
              </a:extLst>
            </p:cNvPr>
            <p:cNvSpPr/>
            <p:nvPr userDrawn="1"/>
          </p:nvSpPr>
          <p:spPr>
            <a:xfrm>
              <a:off x="0" y="0"/>
              <a:ext cx="12192000" cy="357814"/>
            </a:xfrm>
            <a:prstGeom prst="rect">
              <a:avLst/>
            </a:prstGeom>
            <a:solidFill>
              <a:srgbClr val="1C75B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8B688C5-9F5D-4F37-B4C9-85624A7A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510"/>
            <a:stretch/>
          </p:blipFill>
          <p:spPr>
            <a:xfrm>
              <a:off x="81004" y="0"/>
              <a:ext cx="1271546" cy="717035"/>
            </a:xfrm>
            <a:prstGeom prst="rect">
              <a:avLst/>
            </a:prstGeom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D89F36-CF3B-4B91-8DFC-E6232901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10697" cy="365125"/>
          </a:xfrm>
        </p:spPr>
        <p:txBody>
          <a:bodyPr/>
          <a:lstStyle/>
          <a:p>
            <a:fld id="{72C293E9-0946-4CDD-959D-AEBFA8ADF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3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519" y="1440458"/>
            <a:ext cx="5691831" cy="4622591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n-lt"/>
              </a:defRPr>
            </a:lvl1pPr>
            <a:lvl2pPr>
              <a:defRPr>
                <a:solidFill>
                  <a:srgbClr val="6C6D70"/>
                </a:solidFill>
                <a:latin typeface="+mn-lt"/>
              </a:defRPr>
            </a:lvl2pPr>
            <a:lvl3pPr>
              <a:defRPr>
                <a:solidFill>
                  <a:srgbClr val="6C6D70"/>
                </a:solidFill>
                <a:latin typeface="+mn-lt"/>
              </a:defRPr>
            </a:lvl3pPr>
            <a:lvl4pPr>
              <a:defRPr>
                <a:solidFill>
                  <a:srgbClr val="6C6D70"/>
                </a:solidFill>
                <a:latin typeface="+mn-lt"/>
              </a:defRPr>
            </a:lvl4pPr>
            <a:lvl5pPr>
              <a:defRPr>
                <a:solidFill>
                  <a:srgbClr val="6C6D7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0593" y="1440458"/>
            <a:ext cx="5691831" cy="4622591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n-lt"/>
              </a:defRPr>
            </a:lvl1pPr>
            <a:lvl2pPr>
              <a:defRPr>
                <a:solidFill>
                  <a:srgbClr val="6C6D70"/>
                </a:solidFill>
                <a:latin typeface="+mn-lt"/>
              </a:defRPr>
            </a:lvl2pPr>
            <a:lvl3pPr>
              <a:defRPr>
                <a:solidFill>
                  <a:srgbClr val="6C6D70"/>
                </a:solidFill>
                <a:latin typeface="+mn-lt"/>
              </a:defRPr>
            </a:lvl3pPr>
            <a:lvl4pPr>
              <a:defRPr>
                <a:solidFill>
                  <a:srgbClr val="6C6D70"/>
                </a:solidFill>
                <a:latin typeface="+mn-lt"/>
              </a:defRPr>
            </a:lvl4pPr>
            <a:lvl5pPr>
              <a:defRPr>
                <a:solidFill>
                  <a:srgbClr val="6C6D7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64F368-02FD-43AD-900F-CE5A4265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0" y="557515"/>
            <a:ext cx="11254430" cy="875902"/>
          </a:xfrm>
        </p:spPr>
        <p:txBody>
          <a:bodyPr/>
          <a:lstStyle>
            <a:lvl1pPr>
              <a:defRPr>
                <a:solidFill>
                  <a:srgbClr val="6C6D7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D89F36-CF3B-4B91-8DFC-E6232901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10697" cy="365125"/>
          </a:xfrm>
        </p:spPr>
        <p:txBody>
          <a:bodyPr/>
          <a:lstStyle/>
          <a:p>
            <a:fld id="{72C293E9-0946-4CDD-959D-AEBFA8ADF43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1677EAB-236F-4482-B8FB-AA5CDC3ED3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887199">
            <a:off x="6981285" y="2008037"/>
            <a:ext cx="7451841" cy="4748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F0EE85-3B8D-40B9-8E10-1A0E9028A3C9}"/>
              </a:ext>
            </a:extLst>
          </p:cNvPr>
          <p:cNvGrpSpPr/>
          <p:nvPr userDrawn="1"/>
        </p:nvGrpSpPr>
        <p:grpSpPr>
          <a:xfrm>
            <a:off x="0" y="0"/>
            <a:ext cx="12192000" cy="717035"/>
            <a:chOff x="0" y="0"/>
            <a:chExt cx="12192000" cy="7170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D67AC5-712B-4EDF-ABCA-10937DF33F6C}"/>
                </a:ext>
              </a:extLst>
            </p:cNvPr>
            <p:cNvSpPr/>
            <p:nvPr userDrawn="1"/>
          </p:nvSpPr>
          <p:spPr>
            <a:xfrm>
              <a:off x="0" y="0"/>
              <a:ext cx="12192000" cy="357814"/>
            </a:xfrm>
            <a:prstGeom prst="rect">
              <a:avLst/>
            </a:prstGeom>
            <a:solidFill>
              <a:srgbClr val="1C75B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E5EAE2A-12E5-4959-B595-4DB95B34D3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1510"/>
            <a:stretch/>
          </p:blipFill>
          <p:spPr>
            <a:xfrm>
              <a:off x="81004" y="0"/>
              <a:ext cx="1271546" cy="717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29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C58C897-7B64-4EDA-9CC6-F5EB80DEF3FF}"/>
              </a:ext>
            </a:extLst>
          </p:cNvPr>
          <p:cNvSpPr/>
          <p:nvPr userDrawn="1"/>
        </p:nvSpPr>
        <p:spPr>
          <a:xfrm rot="18793797">
            <a:off x="-1912629" y="-331970"/>
            <a:ext cx="5703688" cy="2862736"/>
          </a:xfrm>
          <a:custGeom>
            <a:avLst/>
            <a:gdLst>
              <a:gd name="connsiteX0" fmla="*/ 0 w 5798768"/>
              <a:gd name="connsiteY0" fmla="*/ 3597279 h 3597279"/>
              <a:gd name="connsiteX1" fmla="*/ 2899384 w 5798768"/>
              <a:gd name="connsiteY1" fmla="*/ 0 h 3597279"/>
              <a:gd name="connsiteX2" fmla="*/ 5798768 w 5798768"/>
              <a:gd name="connsiteY2" fmla="*/ 3597279 h 3597279"/>
              <a:gd name="connsiteX3" fmla="*/ 0 w 5798768"/>
              <a:gd name="connsiteY3" fmla="*/ 3597279 h 3597279"/>
              <a:gd name="connsiteX0" fmla="*/ 0 w 5798768"/>
              <a:gd name="connsiteY0" fmla="*/ 2611914 h 2611914"/>
              <a:gd name="connsiteX1" fmla="*/ 2949794 w 5798768"/>
              <a:gd name="connsiteY1" fmla="*/ 0 h 2611914"/>
              <a:gd name="connsiteX2" fmla="*/ 5798768 w 5798768"/>
              <a:gd name="connsiteY2" fmla="*/ 2611914 h 2611914"/>
              <a:gd name="connsiteX3" fmla="*/ 0 w 5798768"/>
              <a:gd name="connsiteY3" fmla="*/ 2611914 h 2611914"/>
              <a:gd name="connsiteX0" fmla="*/ 0 w 5798768"/>
              <a:gd name="connsiteY0" fmla="*/ 2862736 h 2862736"/>
              <a:gd name="connsiteX1" fmla="*/ 3119267 w 5798768"/>
              <a:gd name="connsiteY1" fmla="*/ 0 h 2862736"/>
              <a:gd name="connsiteX2" fmla="*/ 5798768 w 5798768"/>
              <a:gd name="connsiteY2" fmla="*/ 2862736 h 2862736"/>
              <a:gd name="connsiteX3" fmla="*/ 0 w 5798768"/>
              <a:gd name="connsiteY3" fmla="*/ 2862736 h 2862736"/>
              <a:gd name="connsiteX0" fmla="*/ 0 w 5703688"/>
              <a:gd name="connsiteY0" fmla="*/ 2838721 h 2862736"/>
              <a:gd name="connsiteX1" fmla="*/ 3024187 w 5703688"/>
              <a:gd name="connsiteY1" fmla="*/ 0 h 2862736"/>
              <a:gd name="connsiteX2" fmla="*/ 5703688 w 5703688"/>
              <a:gd name="connsiteY2" fmla="*/ 2862736 h 2862736"/>
              <a:gd name="connsiteX3" fmla="*/ 0 w 5703688"/>
              <a:gd name="connsiteY3" fmla="*/ 2838721 h 286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3688" h="2862736">
                <a:moveTo>
                  <a:pt x="0" y="2838721"/>
                </a:moveTo>
                <a:lnTo>
                  <a:pt x="3024187" y="0"/>
                </a:lnTo>
                <a:lnTo>
                  <a:pt x="5703688" y="2862736"/>
                </a:lnTo>
                <a:lnTo>
                  <a:pt x="0" y="283872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C8811E8-D742-4EBC-8BF9-CEC7D660A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54" y="2005012"/>
            <a:ext cx="1061085" cy="676182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EF30E21E-A68A-4909-8FFA-BA76923A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279400"/>
            <a:ext cx="2533650" cy="171132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A868A65-E702-4FE8-9471-E074A2B957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48225" y="295275"/>
            <a:ext cx="7077075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33AE023-6D7D-4F4F-BEBD-27B857143C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599" y="6356350"/>
            <a:ext cx="334250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4BB82-2418-4D35-9A7E-6ED0E6E631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AA9445D-378A-48DE-AB52-B4D60DA2B4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9700" y="3038475"/>
            <a:ext cx="3190875" cy="328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14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D28371-9A98-479C-9E60-34F630595448}"/>
              </a:ext>
            </a:extLst>
          </p:cNvPr>
          <p:cNvSpPr/>
          <p:nvPr userDrawn="1"/>
        </p:nvSpPr>
        <p:spPr>
          <a:xfrm>
            <a:off x="10544537" y="5509549"/>
            <a:ext cx="1647463" cy="134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68D2BDA-55AF-4CB8-BCB5-57014FF4FD7C}"/>
              </a:ext>
            </a:extLst>
          </p:cNvPr>
          <p:cNvSpPr/>
          <p:nvPr userDrawn="1"/>
        </p:nvSpPr>
        <p:spPr>
          <a:xfrm>
            <a:off x="-17146" y="-49237"/>
            <a:ext cx="8711912" cy="6924383"/>
          </a:xfrm>
          <a:custGeom>
            <a:avLst/>
            <a:gdLst>
              <a:gd name="connsiteX0" fmla="*/ 3291838 w 8711912"/>
              <a:gd name="connsiteY0" fmla="*/ 0 h 6858001"/>
              <a:gd name="connsiteX1" fmla="*/ 5933972 w 8711912"/>
              <a:gd name="connsiteY1" fmla="*/ 0 h 6858001"/>
              <a:gd name="connsiteX2" fmla="*/ 5933972 w 8711912"/>
              <a:gd name="connsiteY2" fmla="*/ 0 h 6858001"/>
              <a:gd name="connsiteX3" fmla="*/ 6254462 w 8711912"/>
              <a:gd name="connsiteY3" fmla="*/ 0 h 6858001"/>
              <a:gd name="connsiteX4" fmla="*/ 6254462 w 8711912"/>
              <a:gd name="connsiteY4" fmla="*/ 0 h 6858001"/>
              <a:gd name="connsiteX5" fmla="*/ 8711912 w 8711912"/>
              <a:gd name="connsiteY5" fmla="*/ 0 h 6858001"/>
              <a:gd name="connsiteX6" fmla="*/ 5420074 w 8711912"/>
              <a:gd name="connsiteY6" fmla="*/ 6858001 h 6858001"/>
              <a:gd name="connsiteX7" fmla="*/ 2962624 w 8711912"/>
              <a:gd name="connsiteY7" fmla="*/ 6858001 h 6858001"/>
              <a:gd name="connsiteX8" fmla="*/ 2777941 w 8711912"/>
              <a:gd name="connsiteY8" fmla="*/ 6858001 h 6858001"/>
              <a:gd name="connsiteX9" fmla="*/ 2642134 w 8711912"/>
              <a:gd name="connsiteY9" fmla="*/ 6858001 h 6858001"/>
              <a:gd name="connsiteX10" fmla="*/ 320490 w 8711912"/>
              <a:gd name="connsiteY10" fmla="*/ 6858001 h 6858001"/>
              <a:gd name="connsiteX11" fmla="*/ 0 w 8711912"/>
              <a:gd name="connsiteY11" fmla="*/ 6858001 h 6858001"/>
              <a:gd name="connsiteX12" fmla="*/ 1 w 8711912"/>
              <a:gd name="connsiteY12" fmla="*/ 6858000 h 6858001"/>
              <a:gd name="connsiteX13" fmla="*/ 0 w 8711912"/>
              <a:gd name="connsiteY13" fmla="*/ 6858000 h 6858001"/>
              <a:gd name="connsiteX14" fmla="*/ 0 w 8711912"/>
              <a:gd name="connsiteY14" fmla="*/ 0 h 6858001"/>
              <a:gd name="connsiteX15" fmla="*/ 3291838 w 8711912"/>
              <a:gd name="connsiteY15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11912" h="6858001">
                <a:moveTo>
                  <a:pt x="3291838" y="0"/>
                </a:moveTo>
                <a:lnTo>
                  <a:pt x="5933972" y="0"/>
                </a:lnTo>
                <a:lnTo>
                  <a:pt x="5933972" y="0"/>
                </a:lnTo>
                <a:lnTo>
                  <a:pt x="6254462" y="0"/>
                </a:lnTo>
                <a:lnTo>
                  <a:pt x="6254462" y="0"/>
                </a:lnTo>
                <a:lnTo>
                  <a:pt x="8711912" y="0"/>
                </a:lnTo>
                <a:lnTo>
                  <a:pt x="5420074" y="6858001"/>
                </a:lnTo>
                <a:lnTo>
                  <a:pt x="2962624" y="6858001"/>
                </a:lnTo>
                <a:lnTo>
                  <a:pt x="2777941" y="6858001"/>
                </a:lnTo>
                <a:lnTo>
                  <a:pt x="2642134" y="6858001"/>
                </a:lnTo>
                <a:lnTo>
                  <a:pt x="320490" y="6858001"/>
                </a:lnTo>
                <a:lnTo>
                  <a:pt x="0" y="6858001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lnTo>
                  <a:pt x="329183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939E79-4F88-462B-8485-7646452B664E}"/>
              </a:ext>
            </a:extLst>
          </p:cNvPr>
          <p:cNvGrpSpPr/>
          <p:nvPr userDrawn="1"/>
        </p:nvGrpSpPr>
        <p:grpSpPr>
          <a:xfrm>
            <a:off x="-1637017" y="2178270"/>
            <a:ext cx="10812458" cy="1341171"/>
            <a:chOff x="-1637017" y="2178270"/>
            <a:chExt cx="10812458" cy="134117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7152EF0-1548-4CDC-B8B8-6640139C8DDE}"/>
                </a:ext>
              </a:extLst>
            </p:cNvPr>
            <p:cNvSpPr/>
            <p:nvPr userDrawn="1"/>
          </p:nvSpPr>
          <p:spPr>
            <a:xfrm>
              <a:off x="-1637017" y="2179320"/>
              <a:ext cx="9544737" cy="1337311"/>
            </a:xfrm>
            <a:custGeom>
              <a:avLst/>
              <a:gdLst>
                <a:gd name="connsiteX0" fmla="*/ 993900 w 9482222"/>
                <a:gd name="connsiteY0" fmla="*/ 0 h 1332181"/>
                <a:gd name="connsiteX1" fmla="*/ 9482222 w 9482222"/>
                <a:gd name="connsiteY1" fmla="*/ 0 h 1332181"/>
                <a:gd name="connsiteX2" fmla="*/ 8842775 w 9482222"/>
                <a:gd name="connsiteY2" fmla="*/ 1332181 h 1332181"/>
                <a:gd name="connsiteX3" fmla="*/ 0 w 9482222"/>
                <a:gd name="connsiteY3" fmla="*/ 1332181 h 133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222" h="1332181">
                  <a:moveTo>
                    <a:pt x="993900" y="0"/>
                  </a:moveTo>
                  <a:lnTo>
                    <a:pt x="9482222" y="0"/>
                  </a:lnTo>
                  <a:lnTo>
                    <a:pt x="8842775" y="1332181"/>
                  </a:lnTo>
                  <a:lnTo>
                    <a:pt x="0" y="1332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0FDC4F3B-D680-4276-80D4-A1189C09F1FC}"/>
                </a:ext>
              </a:extLst>
            </p:cNvPr>
            <p:cNvGrpSpPr/>
            <p:nvPr/>
          </p:nvGrpSpPr>
          <p:grpSpPr>
            <a:xfrm>
              <a:off x="6990320" y="2178270"/>
              <a:ext cx="2185121" cy="1341171"/>
              <a:chOff x="6961745" y="2235420"/>
              <a:chExt cx="2185121" cy="134117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FDA0581-9365-40FA-914D-3DDF6A1EB924}"/>
                  </a:ext>
                </a:extLst>
              </p:cNvPr>
              <p:cNvSpPr/>
              <p:nvPr/>
            </p:nvSpPr>
            <p:spPr>
              <a:xfrm>
                <a:off x="6961745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F04F5B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71E3871-E966-4C3B-9501-3FA235750C0C}"/>
                  </a:ext>
                </a:extLst>
              </p:cNvPr>
              <p:cNvSpPr/>
              <p:nvPr/>
            </p:nvSpPr>
            <p:spPr>
              <a:xfrm>
                <a:off x="7469697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21A4FF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EA650BE-5ACF-4B21-8C3D-C389837747BC}"/>
                  </a:ext>
                </a:extLst>
              </p:cNvPr>
              <p:cNvSpPr/>
              <p:nvPr/>
            </p:nvSpPr>
            <p:spPr>
              <a:xfrm>
                <a:off x="7989224" y="2235420"/>
                <a:ext cx="1157642" cy="1341171"/>
              </a:xfrm>
              <a:custGeom>
                <a:avLst/>
                <a:gdLst>
                  <a:gd name="connsiteX0" fmla="*/ 0 w 1157642"/>
                  <a:gd name="connsiteY0" fmla="*/ 1341171 h 1341171"/>
                  <a:gd name="connsiteX1" fmla="*/ 643762 w 1157642"/>
                  <a:gd name="connsiteY1" fmla="*/ 0 h 1341171"/>
                  <a:gd name="connsiteX2" fmla="*/ 1157643 w 1157642"/>
                  <a:gd name="connsiteY2" fmla="*/ 0 h 1341171"/>
                  <a:gd name="connsiteX3" fmla="*/ 516704 w 1157642"/>
                  <a:gd name="connsiteY3" fmla="*/ 1341171 h 1341171"/>
                  <a:gd name="connsiteX4" fmla="*/ 0 w 1157642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7642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57643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03E06E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C24FB2-4474-423F-9708-71DAFA76D8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8" y="5658695"/>
            <a:ext cx="3123877" cy="944660"/>
          </a:xfrm>
          <a:prstGeom prst="rect">
            <a:avLst/>
          </a:prstGeom>
          <a:effectLst>
            <a:glow rad="457200">
              <a:schemeClr val="bg1">
                <a:alpha val="27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8DD3B8-686F-4B02-8D07-E59AE20E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89" y="2170776"/>
            <a:ext cx="6650620" cy="13255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078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D28371-9A98-479C-9E60-34F630595448}"/>
              </a:ext>
            </a:extLst>
          </p:cNvPr>
          <p:cNvSpPr/>
          <p:nvPr userDrawn="1"/>
        </p:nvSpPr>
        <p:spPr>
          <a:xfrm>
            <a:off x="10544537" y="5509549"/>
            <a:ext cx="1647463" cy="134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C76497-14CF-4109-BC92-A0C7C059D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" b="7736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68D2BDA-55AF-4CB8-BCB5-57014FF4FD7C}"/>
              </a:ext>
            </a:extLst>
          </p:cNvPr>
          <p:cNvSpPr/>
          <p:nvPr userDrawn="1"/>
        </p:nvSpPr>
        <p:spPr>
          <a:xfrm>
            <a:off x="-17146" y="-112541"/>
            <a:ext cx="8711912" cy="6987688"/>
          </a:xfrm>
          <a:custGeom>
            <a:avLst/>
            <a:gdLst>
              <a:gd name="connsiteX0" fmla="*/ 3291838 w 8711912"/>
              <a:gd name="connsiteY0" fmla="*/ 0 h 6858001"/>
              <a:gd name="connsiteX1" fmla="*/ 5933972 w 8711912"/>
              <a:gd name="connsiteY1" fmla="*/ 0 h 6858001"/>
              <a:gd name="connsiteX2" fmla="*/ 5933972 w 8711912"/>
              <a:gd name="connsiteY2" fmla="*/ 0 h 6858001"/>
              <a:gd name="connsiteX3" fmla="*/ 6254462 w 8711912"/>
              <a:gd name="connsiteY3" fmla="*/ 0 h 6858001"/>
              <a:gd name="connsiteX4" fmla="*/ 6254462 w 8711912"/>
              <a:gd name="connsiteY4" fmla="*/ 0 h 6858001"/>
              <a:gd name="connsiteX5" fmla="*/ 8711912 w 8711912"/>
              <a:gd name="connsiteY5" fmla="*/ 0 h 6858001"/>
              <a:gd name="connsiteX6" fmla="*/ 5420074 w 8711912"/>
              <a:gd name="connsiteY6" fmla="*/ 6858001 h 6858001"/>
              <a:gd name="connsiteX7" fmla="*/ 2962624 w 8711912"/>
              <a:gd name="connsiteY7" fmla="*/ 6858001 h 6858001"/>
              <a:gd name="connsiteX8" fmla="*/ 2777941 w 8711912"/>
              <a:gd name="connsiteY8" fmla="*/ 6858001 h 6858001"/>
              <a:gd name="connsiteX9" fmla="*/ 2642134 w 8711912"/>
              <a:gd name="connsiteY9" fmla="*/ 6858001 h 6858001"/>
              <a:gd name="connsiteX10" fmla="*/ 320490 w 8711912"/>
              <a:gd name="connsiteY10" fmla="*/ 6858001 h 6858001"/>
              <a:gd name="connsiteX11" fmla="*/ 0 w 8711912"/>
              <a:gd name="connsiteY11" fmla="*/ 6858001 h 6858001"/>
              <a:gd name="connsiteX12" fmla="*/ 1 w 8711912"/>
              <a:gd name="connsiteY12" fmla="*/ 6858000 h 6858001"/>
              <a:gd name="connsiteX13" fmla="*/ 0 w 8711912"/>
              <a:gd name="connsiteY13" fmla="*/ 6858000 h 6858001"/>
              <a:gd name="connsiteX14" fmla="*/ 0 w 8711912"/>
              <a:gd name="connsiteY14" fmla="*/ 0 h 6858001"/>
              <a:gd name="connsiteX15" fmla="*/ 3291838 w 8711912"/>
              <a:gd name="connsiteY15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11912" h="6858001">
                <a:moveTo>
                  <a:pt x="3291838" y="0"/>
                </a:moveTo>
                <a:lnTo>
                  <a:pt x="5933972" y="0"/>
                </a:lnTo>
                <a:lnTo>
                  <a:pt x="5933972" y="0"/>
                </a:lnTo>
                <a:lnTo>
                  <a:pt x="6254462" y="0"/>
                </a:lnTo>
                <a:lnTo>
                  <a:pt x="6254462" y="0"/>
                </a:lnTo>
                <a:lnTo>
                  <a:pt x="8711912" y="0"/>
                </a:lnTo>
                <a:lnTo>
                  <a:pt x="5420074" y="6858001"/>
                </a:lnTo>
                <a:lnTo>
                  <a:pt x="2962624" y="6858001"/>
                </a:lnTo>
                <a:lnTo>
                  <a:pt x="2777941" y="6858001"/>
                </a:lnTo>
                <a:lnTo>
                  <a:pt x="2642134" y="6858001"/>
                </a:lnTo>
                <a:lnTo>
                  <a:pt x="320490" y="6858001"/>
                </a:lnTo>
                <a:lnTo>
                  <a:pt x="0" y="6858001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lnTo>
                  <a:pt x="329183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939E79-4F88-462B-8485-7646452B664E}"/>
              </a:ext>
            </a:extLst>
          </p:cNvPr>
          <p:cNvGrpSpPr/>
          <p:nvPr userDrawn="1"/>
        </p:nvGrpSpPr>
        <p:grpSpPr>
          <a:xfrm>
            <a:off x="-1637017" y="2178270"/>
            <a:ext cx="10795366" cy="1341171"/>
            <a:chOff x="-1637017" y="2178270"/>
            <a:chExt cx="10795366" cy="134117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7152EF0-1548-4CDC-B8B8-6640139C8DDE}"/>
                </a:ext>
              </a:extLst>
            </p:cNvPr>
            <p:cNvSpPr/>
            <p:nvPr userDrawn="1"/>
          </p:nvSpPr>
          <p:spPr>
            <a:xfrm>
              <a:off x="-1637017" y="2179320"/>
              <a:ext cx="9544737" cy="1337311"/>
            </a:xfrm>
            <a:custGeom>
              <a:avLst/>
              <a:gdLst>
                <a:gd name="connsiteX0" fmla="*/ 993900 w 9482222"/>
                <a:gd name="connsiteY0" fmla="*/ 0 h 1332181"/>
                <a:gd name="connsiteX1" fmla="*/ 9482222 w 9482222"/>
                <a:gd name="connsiteY1" fmla="*/ 0 h 1332181"/>
                <a:gd name="connsiteX2" fmla="*/ 8842775 w 9482222"/>
                <a:gd name="connsiteY2" fmla="*/ 1332181 h 1332181"/>
                <a:gd name="connsiteX3" fmla="*/ 0 w 9482222"/>
                <a:gd name="connsiteY3" fmla="*/ 1332181 h 133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82222" h="1332181">
                  <a:moveTo>
                    <a:pt x="993900" y="0"/>
                  </a:moveTo>
                  <a:lnTo>
                    <a:pt x="9482222" y="0"/>
                  </a:lnTo>
                  <a:lnTo>
                    <a:pt x="8842775" y="1332181"/>
                  </a:lnTo>
                  <a:lnTo>
                    <a:pt x="0" y="1332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0FDC4F3B-D680-4276-80D4-A1189C09F1FC}"/>
                </a:ext>
              </a:extLst>
            </p:cNvPr>
            <p:cNvGrpSpPr/>
            <p:nvPr/>
          </p:nvGrpSpPr>
          <p:grpSpPr>
            <a:xfrm>
              <a:off x="6973228" y="2178270"/>
              <a:ext cx="2185121" cy="1341171"/>
              <a:chOff x="6944653" y="2235420"/>
              <a:chExt cx="2185121" cy="134117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FDA0581-9365-40FA-914D-3DDF6A1EB924}"/>
                  </a:ext>
                </a:extLst>
              </p:cNvPr>
              <p:cNvSpPr/>
              <p:nvPr/>
            </p:nvSpPr>
            <p:spPr>
              <a:xfrm>
                <a:off x="6944653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F04F5B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71E3871-E966-4C3B-9501-3FA235750C0C}"/>
                  </a:ext>
                </a:extLst>
              </p:cNvPr>
              <p:cNvSpPr/>
              <p:nvPr/>
            </p:nvSpPr>
            <p:spPr>
              <a:xfrm>
                <a:off x="7452605" y="2235420"/>
                <a:ext cx="1160465" cy="1341171"/>
              </a:xfrm>
              <a:custGeom>
                <a:avLst/>
                <a:gdLst>
                  <a:gd name="connsiteX0" fmla="*/ 0 w 1160465"/>
                  <a:gd name="connsiteY0" fmla="*/ 1341171 h 1341171"/>
                  <a:gd name="connsiteX1" fmla="*/ 643762 w 1160465"/>
                  <a:gd name="connsiteY1" fmla="*/ 0 h 1341171"/>
                  <a:gd name="connsiteX2" fmla="*/ 1160466 w 1160465"/>
                  <a:gd name="connsiteY2" fmla="*/ 0 h 1341171"/>
                  <a:gd name="connsiteX3" fmla="*/ 516704 w 1160465"/>
                  <a:gd name="connsiteY3" fmla="*/ 1341171 h 1341171"/>
                  <a:gd name="connsiteX4" fmla="*/ 0 w 1160465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465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60466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21A4FF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EA650BE-5ACF-4B21-8C3D-C389837747BC}"/>
                  </a:ext>
                </a:extLst>
              </p:cNvPr>
              <p:cNvSpPr/>
              <p:nvPr/>
            </p:nvSpPr>
            <p:spPr>
              <a:xfrm>
                <a:off x="7972132" y="2235420"/>
                <a:ext cx="1157642" cy="1341171"/>
              </a:xfrm>
              <a:custGeom>
                <a:avLst/>
                <a:gdLst>
                  <a:gd name="connsiteX0" fmla="*/ 0 w 1157642"/>
                  <a:gd name="connsiteY0" fmla="*/ 1341171 h 1341171"/>
                  <a:gd name="connsiteX1" fmla="*/ 643762 w 1157642"/>
                  <a:gd name="connsiteY1" fmla="*/ 0 h 1341171"/>
                  <a:gd name="connsiteX2" fmla="*/ 1157643 w 1157642"/>
                  <a:gd name="connsiteY2" fmla="*/ 0 h 1341171"/>
                  <a:gd name="connsiteX3" fmla="*/ 516704 w 1157642"/>
                  <a:gd name="connsiteY3" fmla="*/ 1341171 h 1341171"/>
                  <a:gd name="connsiteX4" fmla="*/ 0 w 1157642"/>
                  <a:gd name="connsiteY4" fmla="*/ 1341171 h 13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7642" h="1341171">
                    <a:moveTo>
                      <a:pt x="0" y="1341171"/>
                    </a:moveTo>
                    <a:lnTo>
                      <a:pt x="643762" y="0"/>
                    </a:lnTo>
                    <a:lnTo>
                      <a:pt x="1157643" y="0"/>
                    </a:lnTo>
                    <a:lnTo>
                      <a:pt x="516704" y="1341171"/>
                    </a:lnTo>
                    <a:lnTo>
                      <a:pt x="0" y="1341171"/>
                    </a:lnTo>
                    <a:close/>
                  </a:path>
                </a:pathLst>
              </a:custGeom>
              <a:solidFill>
                <a:srgbClr val="03E06E"/>
              </a:solidFill>
              <a:ln w="28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C24FB2-4474-423F-9708-71DAFA76D8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8" y="5658695"/>
            <a:ext cx="3123877" cy="944660"/>
          </a:xfrm>
          <a:prstGeom prst="rect">
            <a:avLst/>
          </a:prstGeom>
          <a:effectLst>
            <a:glow rad="457200">
              <a:schemeClr val="bg1">
                <a:alpha val="27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8DD3B8-686F-4B02-8D07-E59AE20E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89" y="2170776"/>
            <a:ext cx="6650620" cy="13255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2513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E58BCF6B-BBFF-4D80-88C7-F12275291AA3}"/>
              </a:ext>
            </a:extLst>
          </p:cNvPr>
          <p:cNvSpPr/>
          <p:nvPr userDrawn="1"/>
        </p:nvSpPr>
        <p:spPr>
          <a:xfrm>
            <a:off x="10544537" y="5509549"/>
            <a:ext cx="1647463" cy="1348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A7A7A0-DC15-41CE-B10D-F95C4F2A5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" b="7736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CB375D-A94C-484F-A765-8B6817C6B0E3}"/>
              </a:ext>
            </a:extLst>
          </p:cNvPr>
          <p:cNvSpPr/>
          <p:nvPr userDrawn="1"/>
        </p:nvSpPr>
        <p:spPr>
          <a:xfrm>
            <a:off x="0" y="-81024"/>
            <a:ext cx="6412371" cy="6939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B491AC5-E6BE-4FA3-9742-AC48E540110D}"/>
              </a:ext>
            </a:extLst>
          </p:cNvPr>
          <p:cNvGrpSpPr/>
          <p:nvPr userDrawn="1"/>
        </p:nvGrpSpPr>
        <p:grpSpPr>
          <a:xfrm>
            <a:off x="1070871" y="-81024"/>
            <a:ext cx="9280732" cy="6956169"/>
            <a:chOff x="-17146" y="0"/>
            <a:chExt cx="9242504" cy="687514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9665D37-B9F0-4BC3-800C-4ED114F799EE}"/>
                </a:ext>
              </a:extLst>
            </p:cNvPr>
            <p:cNvSpPr/>
            <p:nvPr/>
          </p:nvSpPr>
          <p:spPr>
            <a:xfrm>
              <a:off x="3291386" y="0"/>
              <a:ext cx="5933972" cy="6858000"/>
            </a:xfrm>
            <a:custGeom>
              <a:avLst/>
              <a:gdLst>
                <a:gd name="connsiteX0" fmla="*/ 0 w 5872161"/>
                <a:gd name="connsiteY0" fmla="*/ 6786563 h 6786562"/>
                <a:gd name="connsiteX1" fmla="*/ 3257550 w 5872161"/>
                <a:gd name="connsiteY1" fmla="*/ 0 h 6786562"/>
                <a:gd name="connsiteX2" fmla="*/ 5872162 w 5872161"/>
                <a:gd name="connsiteY2" fmla="*/ 0 h 6786562"/>
                <a:gd name="connsiteX3" fmla="*/ 2614612 w 5872161"/>
                <a:gd name="connsiteY3" fmla="*/ 6786563 h 6786562"/>
                <a:gd name="connsiteX4" fmla="*/ 0 w 5872161"/>
                <a:gd name="connsiteY4" fmla="*/ 6786563 h 67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2161" h="6786562">
                  <a:moveTo>
                    <a:pt x="0" y="6786563"/>
                  </a:moveTo>
                  <a:lnTo>
                    <a:pt x="3257550" y="0"/>
                  </a:lnTo>
                  <a:lnTo>
                    <a:pt x="5872162" y="0"/>
                  </a:lnTo>
                  <a:lnTo>
                    <a:pt x="2614612" y="6786563"/>
                  </a:lnTo>
                  <a:lnTo>
                    <a:pt x="0" y="6786563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1427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8D2BDA-55AF-4CB8-BCB5-57014FF4FD7C}"/>
                </a:ext>
              </a:extLst>
            </p:cNvPr>
            <p:cNvSpPr/>
            <p:nvPr userDrawn="1"/>
          </p:nvSpPr>
          <p:spPr>
            <a:xfrm>
              <a:off x="-17146" y="17145"/>
              <a:ext cx="8711912" cy="6858001"/>
            </a:xfrm>
            <a:custGeom>
              <a:avLst/>
              <a:gdLst>
                <a:gd name="connsiteX0" fmla="*/ 3291838 w 8711912"/>
                <a:gd name="connsiteY0" fmla="*/ 0 h 6858001"/>
                <a:gd name="connsiteX1" fmla="*/ 5933972 w 8711912"/>
                <a:gd name="connsiteY1" fmla="*/ 0 h 6858001"/>
                <a:gd name="connsiteX2" fmla="*/ 5933972 w 8711912"/>
                <a:gd name="connsiteY2" fmla="*/ 0 h 6858001"/>
                <a:gd name="connsiteX3" fmla="*/ 6254462 w 8711912"/>
                <a:gd name="connsiteY3" fmla="*/ 0 h 6858001"/>
                <a:gd name="connsiteX4" fmla="*/ 6254462 w 8711912"/>
                <a:gd name="connsiteY4" fmla="*/ 0 h 6858001"/>
                <a:gd name="connsiteX5" fmla="*/ 8711912 w 8711912"/>
                <a:gd name="connsiteY5" fmla="*/ 0 h 6858001"/>
                <a:gd name="connsiteX6" fmla="*/ 5420074 w 8711912"/>
                <a:gd name="connsiteY6" fmla="*/ 6858001 h 6858001"/>
                <a:gd name="connsiteX7" fmla="*/ 2962624 w 8711912"/>
                <a:gd name="connsiteY7" fmla="*/ 6858001 h 6858001"/>
                <a:gd name="connsiteX8" fmla="*/ 2777941 w 8711912"/>
                <a:gd name="connsiteY8" fmla="*/ 6858001 h 6858001"/>
                <a:gd name="connsiteX9" fmla="*/ 2642134 w 8711912"/>
                <a:gd name="connsiteY9" fmla="*/ 6858001 h 6858001"/>
                <a:gd name="connsiteX10" fmla="*/ 320490 w 8711912"/>
                <a:gd name="connsiteY10" fmla="*/ 6858001 h 6858001"/>
                <a:gd name="connsiteX11" fmla="*/ 0 w 8711912"/>
                <a:gd name="connsiteY11" fmla="*/ 6858001 h 6858001"/>
                <a:gd name="connsiteX12" fmla="*/ 1 w 8711912"/>
                <a:gd name="connsiteY12" fmla="*/ 6858000 h 6858001"/>
                <a:gd name="connsiteX13" fmla="*/ 0 w 8711912"/>
                <a:gd name="connsiteY13" fmla="*/ 6858000 h 6858001"/>
                <a:gd name="connsiteX14" fmla="*/ 0 w 8711912"/>
                <a:gd name="connsiteY14" fmla="*/ 0 h 6858001"/>
                <a:gd name="connsiteX15" fmla="*/ 3291838 w 8711912"/>
                <a:gd name="connsiteY15" fmla="*/ 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11912" h="6858001">
                  <a:moveTo>
                    <a:pt x="3291838" y="0"/>
                  </a:moveTo>
                  <a:lnTo>
                    <a:pt x="5933972" y="0"/>
                  </a:lnTo>
                  <a:lnTo>
                    <a:pt x="5933972" y="0"/>
                  </a:lnTo>
                  <a:lnTo>
                    <a:pt x="6254462" y="0"/>
                  </a:lnTo>
                  <a:lnTo>
                    <a:pt x="6254462" y="0"/>
                  </a:lnTo>
                  <a:lnTo>
                    <a:pt x="8711912" y="0"/>
                  </a:lnTo>
                  <a:lnTo>
                    <a:pt x="5420074" y="6858001"/>
                  </a:lnTo>
                  <a:lnTo>
                    <a:pt x="2962624" y="6858001"/>
                  </a:lnTo>
                  <a:lnTo>
                    <a:pt x="2777941" y="6858001"/>
                  </a:lnTo>
                  <a:lnTo>
                    <a:pt x="2642134" y="6858001"/>
                  </a:lnTo>
                  <a:lnTo>
                    <a:pt x="320490" y="6858001"/>
                  </a:lnTo>
                  <a:lnTo>
                    <a:pt x="0" y="6858001"/>
                  </a:lnTo>
                  <a:lnTo>
                    <a:pt x="1" y="6858000"/>
                  </a:lnTo>
                  <a:lnTo>
                    <a:pt x="0" y="6858000"/>
                  </a:lnTo>
                  <a:lnTo>
                    <a:pt x="0" y="0"/>
                  </a:lnTo>
                  <a:lnTo>
                    <a:pt x="329183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Graphic 4">
            <a:extLst>
              <a:ext uri="{FF2B5EF4-FFF2-40B4-BE49-F238E27FC236}">
                <a16:creationId xmlns:a16="http://schemas.microsoft.com/office/drawing/2014/main" id="{0FDC4F3B-D680-4276-80D4-A1189C09F1FC}"/>
              </a:ext>
            </a:extLst>
          </p:cNvPr>
          <p:cNvGrpSpPr/>
          <p:nvPr userDrawn="1"/>
        </p:nvGrpSpPr>
        <p:grpSpPr>
          <a:xfrm>
            <a:off x="6349704" y="3439911"/>
            <a:ext cx="598258" cy="368159"/>
            <a:chOff x="6466527" y="2235420"/>
            <a:chExt cx="2202344" cy="135528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FDA0581-9365-40FA-914D-3DDF6A1EB924}"/>
                </a:ext>
              </a:extLst>
            </p:cNvPr>
            <p:cNvSpPr/>
            <p:nvPr/>
          </p:nvSpPr>
          <p:spPr>
            <a:xfrm>
              <a:off x="6466527" y="2235420"/>
              <a:ext cx="1160465" cy="1341171"/>
            </a:xfrm>
            <a:custGeom>
              <a:avLst/>
              <a:gdLst>
                <a:gd name="connsiteX0" fmla="*/ 0 w 1160465"/>
                <a:gd name="connsiteY0" fmla="*/ 1341171 h 1341171"/>
                <a:gd name="connsiteX1" fmla="*/ 643762 w 1160465"/>
                <a:gd name="connsiteY1" fmla="*/ 0 h 1341171"/>
                <a:gd name="connsiteX2" fmla="*/ 1160466 w 1160465"/>
                <a:gd name="connsiteY2" fmla="*/ 0 h 1341171"/>
                <a:gd name="connsiteX3" fmla="*/ 516704 w 1160465"/>
                <a:gd name="connsiteY3" fmla="*/ 1341171 h 1341171"/>
                <a:gd name="connsiteX4" fmla="*/ 0 w 1160465"/>
                <a:gd name="connsiteY4" fmla="*/ 1341171 h 13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65" h="1341171">
                  <a:moveTo>
                    <a:pt x="0" y="1341171"/>
                  </a:moveTo>
                  <a:lnTo>
                    <a:pt x="643762" y="0"/>
                  </a:lnTo>
                  <a:lnTo>
                    <a:pt x="1160466" y="0"/>
                  </a:lnTo>
                  <a:lnTo>
                    <a:pt x="516704" y="1341171"/>
                  </a:lnTo>
                  <a:lnTo>
                    <a:pt x="0" y="1341171"/>
                  </a:lnTo>
                  <a:close/>
                </a:path>
              </a:pathLst>
            </a:custGeom>
            <a:solidFill>
              <a:srgbClr val="F04F5B"/>
            </a:solidFill>
            <a:ln w="28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71E3871-E966-4C3B-9501-3FA235750C0C}"/>
                </a:ext>
              </a:extLst>
            </p:cNvPr>
            <p:cNvSpPr/>
            <p:nvPr/>
          </p:nvSpPr>
          <p:spPr>
            <a:xfrm>
              <a:off x="6986054" y="2235420"/>
              <a:ext cx="1160465" cy="1341171"/>
            </a:xfrm>
            <a:custGeom>
              <a:avLst/>
              <a:gdLst>
                <a:gd name="connsiteX0" fmla="*/ 0 w 1160465"/>
                <a:gd name="connsiteY0" fmla="*/ 1341171 h 1341171"/>
                <a:gd name="connsiteX1" fmla="*/ 643762 w 1160465"/>
                <a:gd name="connsiteY1" fmla="*/ 0 h 1341171"/>
                <a:gd name="connsiteX2" fmla="*/ 1160466 w 1160465"/>
                <a:gd name="connsiteY2" fmla="*/ 0 h 1341171"/>
                <a:gd name="connsiteX3" fmla="*/ 516704 w 1160465"/>
                <a:gd name="connsiteY3" fmla="*/ 1341171 h 1341171"/>
                <a:gd name="connsiteX4" fmla="*/ 0 w 1160465"/>
                <a:gd name="connsiteY4" fmla="*/ 1341171 h 13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65" h="1341171">
                  <a:moveTo>
                    <a:pt x="0" y="1341171"/>
                  </a:moveTo>
                  <a:lnTo>
                    <a:pt x="643762" y="0"/>
                  </a:lnTo>
                  <a:lnTo>
                    <a:pt x="1160466" y="0"/>
                  </a:lnTo>
                  <a:lnTo>
                    <a:pt x="516704" y="1341171"/>
                  </a:lnTo>
                  <a:lnTo>
                    <a:pt x="0" y="1341171"/>
                  </a:lnTo>
                  <a:close/>
                </a:path>
              </a:pathLst>
            </a:custGeom>
            <a:solidFill>
              <a:srgbClr val="21A4FF"/>
            </a:solidFill>
            <a:ln w="28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EA650BE-5ACF-4B21-8C3D-C389837747BC}"/>
                </a:ext>
              </a:extLst>
            </p:cNvPr>
            <p:cNvSpPr/>
            <p:nvPr/>
          </p:nvSpPr>
          <p:spPr>
            <a:xfrm>
              <a:off x="7505581" y="2235420"/>
              <a:ext cx="1157642" cy="1341171"/>
            </a:xfrm>
            <a:custGeom>
              <a:avLst/>
              <a:gdLst>
                <a:gd name="connsiteX0" fmla="*/ 0 w 1157642"/>
                <a:gd name="connsiteY0" fmla="*/ 1341171 h 1341171"/>
                <a:gd name="connsiteX1" fmla="*/ 643762 w 1157642"/>
                <a:gd name="connsiteY1" fmla="*/ 0 h 1341171"/>
                <a:gd name="connsiteX2" fmla="*/ 1157643 w 1157642"/>
                <a:gd name="connsiteY2" fmla="*/ 0 h 1341171"/>
                <a:gd name="connsiteX3" fmla="*/ 516704 w 1157642"/>
                <a:gd name="connsiteY3" fmla="*/ 1341171 h 1341171"/>
                <a:gd name="connsiteX4" fmla="*/ 0 w 1157642"/>
                <a:gd name="connsiteY4" fmla="*/ 1341171 h 13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642" h="1341171">
                  <a:moveTo>
                    <a:pt x="0" y="1341171"/>
                  </a:moveTo>
                  <a:lnTo>
                    <a:pt x="643762" y="0"/>
                  </a:lnTo>
                  <a:lnTo>
                    <a:pt x="1157643" y="0"/>
                  </a:lnTo>
                  <a:lnTo>
                    <a:pt x="516704" y="1341171"/>
                  </a:lnTo>
                  <a:lnTo>
                    <a:pt x="0" y="1341171"/>
                  </a:lnTo>
                  <a:close/>
                </a:path>
              </a:pathLst>
            </a:custGeom>
            <a:solidFill>
              <a:srgbClr val="03E06E"/>
            </a:solidFill>
            <a:ln w="282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3C2EB34B-EA5D-4DE8-8DC9-F8862C1522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964" y="2187616"/>
            <a:ext cx="6643869" cy="1262425"/>
          </a:xfrm>
        </p:spPr>
        <p:txBody>
          <a:bodyPr anchor="b" anchorCtr="0">
            <a:normAutofit/>
          </a:bodyPr>
          <a:lstStyle>
            <a:lvl1pPr algn="r">
              <a:defRPr sz="32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section title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EB3957-FC59-4CF2-8406-942097690B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3425765"/>
            <a:ext cx="5324475" cy="4286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8" name="Picture 4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231F2F-1B29-47D4-AFA9-FDE69AAA5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38" y="5658695"/>
            <a:ext cx="3123877" cy="944660"/>
          </a:xfrm>
          <a:prstGeom prst="rect">
            <a:avLst/>
          </a:prstGeom>
          <a:effectLst>
            <a:glow rad="457200">
              <a:schemeClr val="bg1">
                <a:alpha val="2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60222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F23901-956C-4157-9C0C-21FD028394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7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9A75D53-D755-4785-8813-0493D04EBD13}"/>
              </a:ext>
            </a:extLst>
          </p:cNvPr>
          <p:cNvSpPr/>
          <p:nvPr userDrawn="1"/>
        </p:nvSpPr>
        <p:spPr>
          <a:xfrm>
            <a:off x="-930727" y="3448138"/>
            <a:ext cx="10590814" cy="189823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FAD0261-419E-4914-8914-7EA106E376EB}"/>
              </a:ext>
            </a:extLst>
          </p:cNvPr>
          <p:cNvSpPr/>
          <p:nvPr userDrawn="1"/>
        </p:nvSpPr>
        <p:spPr>
          <a:xfrm>
            <a:off x="7837714" y="3443514"/>
            <a:ext cx="1880216" cy="1911657"/>
          </a:xfrm>
          <a:prstGeom prst="parallelogram">
            <a:avLst>
              <a:gd name="adj" fmla="val 55472"/>
            </a:avLst>
          </a:prstGeom>
          <a:solidFill>
            <a:srgbClr val="F74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E26E3F06-5719-4D7E-8350-AD682DFBA272}"/>
              </a:ext>
            </a:extLst>
          </p:cNvPr>
          <p:cNvSpPr/>
          <p:nvPr userDrawn="1"/>
        </p:nvSpPr>
        <p:spPr>
          <a:xfrm>
            <a:off x="8359271" y="3437795"/>
            <a:ext cx="1880216" cy="1917376"/>
          </a:xfrm>
          <a:prstGeom prst="parallelogram">
            <a:avLst>
              <a:gd name="adj" fmla="val 57200"/>
            </a:avLst>
          </a:prstGeom>
          <a:solidFill>
            <a:srgbClr val="23A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EF867-97FA-4A16-A773-4E97D32FC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95" y="3448138"/>
            <a:ext cx="7655169" cy="13993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D8750373-434C-4134-90C0-4B5FC62E12AA}"/>
              </a:ext>
            </a:extLst>
          </p:cNvPr>
          <p:cNvSpPr/>
          <p:nvPr userDrawn="1"/>
        </p:nvSpPr>
        <p:spPr>
          <a:xfrm>
            <a:off x="8880827" y="3439825"/>
            <a:ext cx="1880216" cy="1917376"/>
          </a:xfrm>
          <a:prstGeom prst="parallelogram">
            <a:avLst>
              <a:gd name="adj" fmla="val 57200"/>
            </a:avLst>
          </a:prstGeom>
          <a:solidFill>
            <a:srgbClr val="04E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3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2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27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4BB82-2418-4D35-9A7E-6ED0E6E631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0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5" r:id="rId2"/>
    <p:sldLayoutId id="2147483672" r:id="rId3"/>
    <p:sldLayoutId id="2147483680" r:id="rId4"/>
    <p:sldLayoutId id="2147483678" r:id="rId5"/>
    <p:sldLayoutId id="2147483677" r:id="rId6"/>
    <p:sldLayoutId id="2147483679" r:id="rId7"/>
    <p:sldLayoutId id="2147483674" r:id="rId8"/>
    <p:sldLayoutId id="2147483681" r:id="rId9"/>
    <p:sldLayoutId id="214748368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C6D7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C6D7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C6D7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C6D7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6D7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6D7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0" Type="http://schemas.openxmlformats.org/officeDocument/2006/relationships/diagramData" Target="../diagrams/data7.xml"/><Relationship Id="rId4" Type="http://schemas.openxmlformats.org/officeDocument/2006/relationships/image" Target="../media/image18.svg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17.png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18.svg"/><Relationship Id="rId9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97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9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hyperlink" Target="http://www.palmbeachtpa.org/OkeeStudy" TargetMode="Externa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Rinehart@PalmBeachTPA.or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../media/image34.png"/><Relationship Id="rId34" Type="http://schemas.openxmlformats.org/officeDocument/2006/relationships/customXml" Target="../ink/ink15.xml"/><Relationship Id="rId42" Type="http://schemas.openxmlformats.org/officeDocument/2006/relationships/image" Target="../media/image44.png"/><Relationship Id="rId47" Type="http://schemas.openxmlformats.org/officeDocument/2006/relationships/customXml" Target="../ink/ink23.xml"/><Relationship Id="rId50" Type="http://schemas.openxmlformats.org/officeDocument/2006/relationships/image" Target="../media/image47.png"/><Relationship Id="rId55" Type="http://schemas.openxmlformats.org/officeDocument/2006/relationships/customXml" Target="../ink/ink27.xml"/><Relationship Id="rId63" Type="http://schemas.openxmlformats.org/officeDocument/2006/relationships/image" Target="../media/image54.sv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6.xml"/><Relationship Id="rId29" Type="http://schemas.openxmlformats.org/officeDocument/2006/relationships/image" Target="../media/image38.png"/><Relationship Id="rId11" Type="http://schemas.openxmlformats.org/officeDocument/2006/relationships/image" Target="../media/image29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42.png"/><Relationship Id="rId40" Type="http://schemas.openxmlformats.org/officeDocument/2006/relationships/image" Target="../media/image43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customXml" Target="../ink/ink29.xml"/><Relationship Id="rId66" Type="http://schemas.openxmlformats.org/officeDocument/2006/relationships/image" Target="../media/image57.png"/><Relationship Id="rId5" Type="http://schemas.openxmlformats.org/officeDocument/2006/relationships/image" Target="../media/image16.svg"/><Relationship Id="rId61" Type="http://schemas.openxmlformats.org/officeDocument/2006/relationships/image" Target="../media/image52.png"/><Relationship Id="rId19" Type="http://schemas.openxmlformats.org/officeDocument/2006/relationships/image" Target="../media/image33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37.png"/><Relationship Id="rId30" Type="http://schemas.openxmlformats.org/officeDocument/2006/relationships/customXml" Target="../ink/ink13.xml"/><Relationship Id="rId35" Type="http://schemas.openxmlformats.org/officeDocument/2006/relationships/image" Target="../media/image41.png"/><Relationship Id="rId43" Type="http://schemas.openxmlformats.org/officeDocument/2006/relationships/customXml" Target="../ink/ink20.xml"/><Relationship Id="rId48" Type="http://schemas.openxmlformats.org/officeDocument/2006/relationships/image" Target="../media/image46.png"/><Relationship Id="rId56" Type="http://schemas.openxmlformats.org/officeDocument/2006/relationships/image" Target="../media/image50.png"/><Relationship Id="rId64" Type="http://schemas.openxmlformats.org/officeDocument/2006/relationships/image" Target="../media/image55.png"/><Relationship Id="rId8" Type="http://schemas.openxmlformats.org/officeDocument/2006/relationships/customXml" Target="../ink/ink2.xml"/><Relationship Id="rId51" Type="http://schemas.openxmlformats.org/officeDocument/2006/relationships/customXml" Target="../ink/ink25.xml"/><Relationship Id="rId3" Type="http://schemas.openxmlformats.org/officeDocument/2006/relationships/image" Target="../media/image26.png"/><Relationship Id="rId12" Type="http://schemas.openxmlformats.org/officeDocument/2006/relationships/customXml" Target="../ink/ink4.xml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33" Type="http://schemas.openxmlformats.org/officeDocument/2006/relationships/image" Target="../media/image40.png"/><Relationship Id="rId38" Type="http://schemas.openxmlformats.org/officeDocument/2006/relationships/customXml" Target="../ink/ink17.xml"/><Relationship Id="rId46" Type="http://schemas.openxmlformats.org/officeDocument/2006/relationships/image" Target="../media/image45.png"/><Relationship Id="rId59" Type="http://schemas.openxmlformats.org/officeDocument/2006/relationships/image" Target="../media/image51.png"/><Relationship Id="rId67" Type="http://schemas.openxmlformats.org/officeDocument/2006/relationships/image" Target="../media/image58.svg"/><Relationship Id="rId20" Type="http://schemas.openxmlformats.org/officeDocument/2006/relationships/customXml" Target="../ink/ink8.xml"/><Relationship Id="rId41" Type="http://schemas.openxmlformats.org/officeDocument/2006/relationships/customXml" Target="../ink/ink19.xml"/><Relationship Id="rId54" Type="http://schemas.openxmlformats.org/officeDocument/2006/relationships/image" Target="../media/image49.png"/><Relationship Id="rId6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.xml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customXml" Target="../ink/ink3.xml"/><Relationship Id="rId31" Type="http://schemas.openxmlformats.org/officeDocument/2006/relationships/image" Target="../media/image39.png"/><Relationship Id="rId44" Type="http://schemas.openxmlformats.org/officeDocument/2006/relationships/customXml" Target="../ink/ink21.xml"/><Relationship Id="rId52" Type="http://schemas.openxmlformats.org/officeDocument/2006/relationships/image" Target="../media/image48.png"/><Relationship Id="rId60" Type="http://schemas.openxmlformats.org/officeDocument/2006/relationships/customXml" Target="../ink/ink30.xml"/><Relationship Id="rId65" Type="http://schemas.openxmlformats.org/officeDocument/2006/relationships/image" Target="../media/image56.svg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customXml" Target="../ink/ink7.xml"/><Relationship Id="rId39" Type="http://schemas.openxmlformats.org/officeDocument/2006/relationships/customXml" Target="../ink/ink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diagramColors" Target="../diagrams/colors4.xml"/><Relationship Id="rId18" Type="http://schemas.openxmlformats.org/officeDocument/2006/relationships/image" Target="../media/image64.svg"/><Relationship Id="rId3" Type="http://schemas.openxmlformats.org/officeDocument/2006/relationships/diagramData" Target="../diagrams/data3.xml"/><Relationship Id="rId21" Type="http://schemas.openxmlformats.org/officeDocument/2006/relationships/image" Target="../media/image67.png"/><Relationship Id="rId7" Type="http://schemas.microsoft.com/office/2007/relationships/diagramDrawing" Target="../diagrams/drawing3.xml"/><Relationship Id="rId12" Type="http://schemas.openxmlformats.org/officeDocument/2006/relationships/diagramQuickStyle" Target="../diagrams/quickStyle4.xml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2.svg"/><Relationship Id="rId20" Type="http://schemas.openxmlformats.org/officeDocument/2006/relationships/image" Target="../media/image66.sv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diagramLayout" Target="../diagrams/layout4.xml"/><Relationship Id="rId24" Type="http://schemas.openxmlformats.org/officeDocument/2006/relationships/image" Target="../media/image18.sv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61.png"/><Relationship Id="rId23" Type="http://schemas.openxmlformats.org/officeDocument/2006/relationships/image" Target="../media/image17.png"/><Relationship Id="rId10" Type="http://schemas.openxmlformats.org/officeDocument/2006/relationships/diagramData" Target="../diagrams/data4.xml"/><Relationship Id="rId19" Type="http://schemas.openxmlformats.org/officeDocument/2006/relationships/image" Target="../media/image6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60.svg"/><Relationship Id="rId14" Type="http://schemas.microsoft.com/office/2007/relationships/diagramDrawing" Target="../diagrams/drawing4.xml"/><Relationship Id="rId22" Type="http://schemas.openxmlformats.org/officeDocument/2006/relationships/image" Target="../media/image6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8.svg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FB4198-3A3E-474A-B262-861291ED000B}"/>
              </a:ext>
            </a:extLst>
          </p:cNvPr>
          <p:cNvSpPr/>
          <p:nvPr/>
        </p:nvSpPr>
        <p:spPr>
          <a:xfrm>
            <a:off x="221978" y="3561181"/>
            <a:ext cx="5394451" cy="1174403"/>
          </a:xfrm>
          <a:prstGeom prst="rect">
            <a:avLst/>
          </a:prstGeom>
          <a:solidFill>
            <a:srgbClr val="1C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/>
              <a:t>Study Advisory Working Group  </a:t>
            </a:r>
          </a:p>
          <a:p>
            <a:r>
              <a:rPr lang="en-US" sz="2400"/>
              <a:t>June 8, 2021</a:t>
            </a:r>
          </a:p>
        </p:txBody>
      </p:sp>
    </p:spTree>
    <p:extLst>
      <p:ext uri="{BB962C8B-B14F-4D97-AF65-F5344CB8AC3E}">
        <p14:creationId xmlns:p14="http://schemas.microsoft.com/office/powerpoint/2010/main" val="910899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37471C8-2214-41AD-B81F-5D6EECC7B819}"/>
              </a:ext>
            </a:extLst>
          </p:cNvPr>
          <p:cNvSpPr txBox="1">
            <a:spLocks/>
          </p:cNvSpPr>
          <p:nvPr/>
        </p:nvSpPr>
        <p:spPr>
          <a:xfrm>
            <a:off x="232608" y="598638"/>
            <a:ext cx="11354512" cy="875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2"/>
                </a:solidFill>
              </a:rPr>
              <a:t>Land Use &amp; Economic Development Analysis</a:t>
            </a:r>
            <a:endParaRPr lang="en-US" b="1" i="1">
              <a:solidFill>
                <a:schemeClr val="tx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004D15-EA33-4C7C-B758-CC6D998ACF8E}"/>
              </a:ext>
            </a:extLst>
          </p:cNvPr>
          <p:cNvGrpSpPr/>
          <p:nvPr/>
        </p:nvGrpSpPr>
        <p:grpSpPr>
          <a:xfrm>
            <a:off x="11149170" y="0"/>
            <a:ext cx="875902" cy="858356"/>
            <a:chOff x="1310853" y="-2018604"/>
            <a:chExt cx="1139598" cy="11395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9A074A-2996-41AC-BB3A-01849DAEAF9B}"/>
                </a:ext>
              </a:extLst>
            </p:cNvPr>
            <p:cNvSpPr/>
            <p:nvPr/>
          </p:nvSpPr>
          <p:spPr>
            <a:xfrm>
              <a:off x="1310853" y="-2018604"/>
              <a:ext cx="1139598" cy="113959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 descr="Inventory with solid fill">
              <a:extLst>
                <a:ext uri="{FF2B5EF4-FFF2-40B4-BE49-F238E27FC236}">
                  <a16:creationId xmlns:a16="http://schemas.microsoft.com/office/drawing/2014/main" id="{BAC75E78-9326-4020-A47A-452696317001}"/>
                </a:ext>
              </a:extLst>
            </p:cNvPr>
            <p:cNvSpPr/>
            <p:nvPr/>
          </p:nvSpPr>
          <p:spPr>
            <a:xfrm>
              <a:off x="1550168" y="-1779288"/>
              <a:ext cx="660966" cy="660966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46902F9-5044-42D8-A600-3ABEFEBDC6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102328"/>
              </p:ext>
            </p:extLst>
          </p:nvPr>
        </p:nvGraphicFramePr>
        <p:xfrm>
          <a:off x="0" y="1330594"/>
          <a:ext cx="9178169" cy="5390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894D030-1CF3-4B63-9EB3-863E926DA4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073244"/>
              </p:ext>
            </p:extLst>
          </p:nvPr>
        </p:nvGraphicFramePr>
        <p:xfrm>
          <a:off x="4465771" y="1331650"/>
          <a:ext cx="7945212" cy="5390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BF9B7D-46FF-4098-982F-AF9F6B46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48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18A98A-5DB5-4890-92C7-9F6DACF8FBE9}"/>
              </a:ext>
            </a:extLst>
          </p:cNvPr>
          <p:cNvSpPr/>
          <p:nvPr/>
        </p:nvSpPr>
        <p:spPr>
          <a:xfrm>
            <a:off x="562408" y="1974273"/>
            <a:ext cx="5354788" cy="1673371"/>
          </a:xfrm>
          <a:custGeom>
            <a:avLst/>
            <a:gdLst>
              <a:gd name="connsiteX0" fmla="*/ 0 w 5354788"/>
              <a:gd name="connsiteY0" fmla="*/ 0 h 1673371"/>
              <a:gd name="connsiteX1" fmla="*/ 5354788 w 5354788"/>
              <a:gd name="connsiteY1" fmla="*/ 0 h 1673371"/>
              <a:gd name="connsiteX2" fmla="*/ 5354788 w 5354788"/>
              <a:gd name="connsiteY2" fmla="*/ 1673371 h 1673371"/>
              <a:gd name="connsiteX3" fmla="*/ 0 w 5354788"/>
              <a:gd name="connsiteY3" fmla="*/ 1673371 h 1673371"/>
              <a:gd name="connsiteX4" fmla="*/ 0 w 5354788"/>
              <a:gd name="connsiteY4" fmla="*/ 0 h 16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788" h="1673371">
                <a:moveTo>
                  <a:pt x="0" y="0"/>
                </a:moveTo>
                <a:lnTo>
                  <a:pt x="5354788" y="0"/>
                </a:lnTo>
                <a:lnTo>
                  <a:pt x="5354788" y="1673371"/>
                </a:lnTo>
                <a:lnTo>
                  <a:pt x="0" y="167337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3430" tIns="76200" rIns="76200" bIns="762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solidFill>
                  <a:srgbClr val="6C6D70"/>
                </a:solidFill>
                <a:latin typeface="+mj-lt"/>
              </a:rPr>
              <a:t>Brings together scientific data, health expertise, and public input to identify potential health effects of proposed laws, regulations, projects, &amp; programs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70D263-BF7F-4103-8CFA-B4FBC6FE0BDF}"/>
              </a:ext>
            </a:extLst>
          </p:cNvPr>
          <p:cNvSpPr/>
          <p:nvPr/>
        </p:nvSpPr>
        <p:spPr>
          <a:xfrm>
            <a:off x="6250709" y="1974273"/>
            <a:ext cx="5354788" cy="1673371"/>
          </a:xfrm>
          <a:custGeom>
            <a:avLst/>
            <a:gdLst>
              <a:gd name="connsiteX0" fmla="*/ 0 w 5354788"/>
              <a:gd name="connsiteY0" fmla="*/ 0 h 1673371"/>
              <a:gd name="connsiteX1" fmla="*/ 5354788 w 5354788"/>
              <a:gd name="connsiteY1" fmla="*/ 0 h 1673371"/>
              <a:gd name="connsiteX2" fmla="*/ 5354788 w 5354788"/>
              <a:gd name="connsiteY2" fmla="*/ 1673371 h 1673371"/>
              <a:gd name="connsiteX3" fmla="*/ 0 w 5354788"/>
              <a:gd name="connsiteY3" fmla="*/ 1673371 h 1673371"/>
              <a:gd name="connsiteX4" fmla="*/ 0 w 5354788"/>
              <a:gd name="connsiteY4" fmla="*/ 0 h 16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788" h="1673371">
                <a:moveTo>
                  <a:pt x="0" y="0"/>
                </a:moveTo>
                <a:lnTo>
                  <a:pt x="5354788" y="0"/>
                </a:lnTo>
                <a:lnTo>
                  <a:pt x="5354788" y="1673371"/>
                </a:lnTo>
                <a:lnTo>
                  <a:pt x="0" y="167337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2E06C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3430" tIns="76200" rIns="76200" bIns="762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solidFill>
                  <a:srgbClr val="6C6D70"/>
                </a:solidFill>
              </a:rPr>
              <a:t>Influences potential project alternatives by considering effects on health and the built environment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BDB2F2C-3FC1-4498-BD18-4C419D25CEB8}"/>
              </a:ext>
            </a:extLst>
          </p:cNvPr>
          <p:cNvSpPr/>
          <p:nvPr/>
        </p:nvSpPr>
        <p:spPr>
          <a:xfrm>
            <a:off x="562408" y="4047041"/>
            <a:ext cx="5354788" cy="1673371"/>
          </a:xfrm>
          <a:custGeom>
            <a:avLst/>
            <a:gdLst>
              <a:gd name="connsiteX0" fmla="*/ 0 w 5354788"/>
              <a:gd name="connsiteY0" fmla="*/ 0 h 1673371"/>
              <a:gd name="connsiteX1" fmla="*/ 5354788 w 5354788"/>
              <a:gd name="connsiteY1" fmla="*/ 0 h 1673371"/>
              <a:gd name="connsiteX2" fmla="*/ 5354788 w 5354788"/>
              <a:gd name="connsiteY2" fmla="*/ 1673371 h 1673371"/>
              <a:gd name="connsiteX3" fmla="*/ 0 w 5354788"/>
              <a:gd name="connsiteY3" fmla="*/ 1673371 h 1673371"/>
              <a:gd name="connsiteX4" fmla="*/ 0 w 5354788"/>
              <a:gd name="connsiteY4" fmla="*/ 0 h 16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788" h="1673371">
                <a:moveTo>
                  <a:pt x="0" y="0"/>
                </a:moveTo>
                <a:lnTo>
                  <a:pt x="5354788" y="0"/>
                </a:lnTo>
                <a:lnTo>
                  <a:pt x="5354788" y="1673371"/>
                </a:lnTo>
                <a:lnTo>
                  <a:pt x="0" y="167337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04F5B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3430" tIns="76200" rIns="76200" bIns="762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solidFill>
                  <a:srgbClr val="6C6D70"/>
                </a:solidFill>
              </a:rPr>
              <a:t>Proposes recommendations on how to improve potential policies and regulations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D153748-7922-4141-9C19-972C5F279B9B}"/>
              </a:ext>
            </a:extLst>
          </p:cNvPr>
          <p:cNvSpPr/>
          <p:nvPr/>
        </p:nvSpPr>
        <p:spPr>
          <a:xfrm>
            <a:off x="6233951" y="4047041"/>
            <a:ext cx="5354788" cy="1673371"/>
          </a:xfrm>
          <a:custGeom>
            <a:avLst/>
            <a:gdLst>
              <a:gd name="connsiteX0" fmla="*/ 0 w 5354788"/>
              <a:gd name="connsiteY0" fmla="*/ 0 h 1673371"/>
              <a:gd name="connsiteX1" fmla="*/ 5354788 w 5354788"/>
              <a:gd name="connsiteY1" fmla="*/ 0 h 1673371"/>
              <a:gd name="connsiteX2" fmla="*/ 5354788 w 5354788"/>
              <a:gd name="connsiteY2" fmla="*/ 1673371 h 1673371"/>
              <a:gd name="connsiteX3" fmla="*/ 0 w 5354788"/>
              <a:gd name="connsiteY3" fmla="*/ 1673371 h 1673371"/>
              <a:gd name="connsiteX4" fmla="*/ 0 w 5354788"/>
              <a:gd name="connsiteY4" fmla="*/ 0 h 16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788" h="1673371">
                <a:moveTo>
                  <a:pt x="0" y="0"/>
                </a:moveTo>
                <a:lnTo>
                  <a:pt x="5354788" y="0"/>
                </a:lnTo>
                <a:lnTo>
                  <a:pt x="5354788" y="1673371"/>
                </a:lnTo>
                <a:lnTo>
                  <a:pt x="0" y="167337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6C6D70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3430" tIns="76200" rIns="76200" bIns="762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solidFill>
                  <a:srgbClr val="6C6D70"/>
                </a:solidFill>
              </a:rPr>
              <a:t>Includes monitoring and evaluation metrics to track the changes the project or policy will have in the community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7471C8-2214-41AD-B81F-5D6EECC7B819}"/>
              </a:ext>
            </a:extLst>
          </p:cNvPr>
          <p:cNvSpPr txBox="1">
            <a:spLocks/>
          </p:cNvSpPr>
          <p:nvPr/>
        </p:nvSpPr>
        <p:spPr>
          <a:xfrm>
            <a:off x="824611" y="746673"/>
            <a:ext cx="10478609" cy="875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2"/>
                </a:solidFill>
              </a:rPr>
              <a:t>Health Impact Assessment (HIA)</a:t>
            </a:r>
            <a:endParaRPr lang="en-US" b="1" i="1">
              <a:solidFill>
                <a:schemeClr val="tx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004D15-EA33-4C7C-B758-CC6D998ACF8E}"/>
              </a:ext>
            </a:extLst>
          </p:cNvPr>
          <p:cNvGrpSpPr/>
          <p:nvPr/>
        </p:nvGrpSpPr>
        <p:grpSpPr>
          <a:xfrm>
            <a:off x="11211251" y="136525"/>
            <a:ext cx="875902" cy="858356"/>
            <a:chOff x="1310853" y="-2018604"/>
            <a:chExt cx="1139598" cy="11395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9A074A-2996-41AC-BB3A-01849DAEAF9B}"/>
                </a:ext>
              </a:extLst>
            </p:cNvPr>
            <p:cNvSpPr/>
            <p:nvPr/>
          </p:nvSpPr>
          <p:spPr>
            <a:xfrm>
              <a:off x="1310853" y="-2018604"/>
              <a:ext cx="1139598" cy="113959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 descr="Inventory with solid fill">
              <a:extLst>
                <a:ext uri="{FF2B5EF4-FFF2-40B4-BE49-F238E27FC236}">
                  <a16:creationId xmlns:a16="http://schemas.microsoft.com/office/drawing/2014/main" id="{BAC75E78-9326-4020-A47A-452696317001}"/>
                </a:ext>
              </a:extLst>
            </p:cNvPr>
            <p:cNvSpPr/>
            <p:nvPr/>
          </p:nvSpPr>
          <p:spPr>
            <a:xfrm>
              <a:off x="1550168" y="-1779288"/>
              <a:ext cx="660966" cy="660966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4" name="Graphic 3" descr="Lightbulb with solid fill">
            <a:extLst>
              <a:ext uri="{FF2B5EF4-FFF2-40B4-BE49-F238E27FC236}">
                <a16:creationId xmlns:a16="http://schemas.microsoft.com/office/drawing/2014/main" id="{05F41F74-EF8F-4692-AE11-499F39507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180" y="4316700"/>
            <a:ext cx="1134052" cy="1134052"/>
          </a:xfrm>
          <a:prstGeom prst="rect">
            <a:avLst/>
          </a:prstGeom>
        </p:spPr>
      </p:pic>
      <p:pic>
        <p:nvPicPr>
          <p:cNvPr id="19" name="Graphic 18" descr="Doctor male with solid fill">
            <a:extLst>
              <a:ext uri="{FF2B5EF4-FFF2-40B4-BE49-F238E27FC236}">
                <a16:creationId xmlns:a16="http://schemas.microsoft.com/office/drawing/2014/main" id="{53C511DF-E6AF-41AB-8FF2-814C8763E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006" y="2202871"/>
            <a:ext cx="1024226" cy="1024226"/>
          </a:xfrm>
          <a:prstGeom prst="rect">
            <a:avLst/>
          </a:prstGeom>
        </p:spPr>
      </p:pic>
      <p:pic>
        <p:nvPicPr>
          <p:cNvPr id="21" name="Graphic 20" descr="Apple with solid fill">
            <a:extLst>
              <a:ext uri="{FF2B5EF4-FFF2-40B4-BE49-F238E27FC236}">
                <a16:creationId xmlns:a16="http://schemas.microsoft.com/office/drawing/2014/main" id="{191649DE-7631-41CF-A8E3-322C0D5BC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314957" y="2268287"/>
            <a:ext cx="1072695" cy="1072695"/>
          </a:xfrm>
          <a:prstGeom prst="rect">
            <a:avLst/>
          </a:prstGeom>
        </p:spPr>
      </p:pic>
      <p:pic>
        <p:nvPicPr>
          <p:cNvPr id="23" name="Graphic 22" descr="Bar chart with solid fill">
            <a:extLst>
              <a:ext uri="{FF2B5EF4-FFF2-40B4-BE49-F238E27FC236}">
                <a16:creationId xmlns:a16="http://schemas.microsoft.com/office/drawing/2014/main" id="{C8A24944-196B-46DB-9CD4-AD03F451CD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9191" y="4426526"/>
            <a:ext cx="1024226" cy="91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DE711D-10F3-47C5-8233-D5927135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91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9A3380-8F72-4B58-B82B-5B01C9F6DE68}"/>
              </a:ext>
            </a:extLst>
          </p:cNvPr>
          <p:cNvGrpSpPr/>
          <p:nvPr/>
        </p:nvGrpSpPr>
        <p:grpSpPr>
          <a:xfrm>
            <a:off x="-269931" y="1266136"/>
            <a:ext cx="8128000" cy="5418667"/>
            <a:chOff x="-766309" y="1356073"/>
            <a:chExt cx="8128000" cy="5418667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DAE4FB63-4D54-4EC2-90EC-81AC7B20459E}"/>
                </a:ext>
              </a:extLst>
            </p:cNvPr>
            <p:cNvSpPr/>
            <p:nvPr/>
          </p:nvSpPr>
          <p:spPr>
            <a:xfrm>
              <a:off x="1884117" y="2369309"/>
              <a:ext cx="838302" cy="722308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735CF3EC-6EF7-4733-9E7B-630F2D75057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46078431"/>
                </p:ext>
              </p:extLst>
            </p:nvPr>
          </p:nvGraphicFramePr>
          <p:xfrm>
            <a:off x="-766309" y="1356073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CB05C3A-15B7-4496-9A3E-6081B7B899EA}"/>
              </a:ext>
            </a:extLst>
          </p:cNvPr>
          <p:cNvSpPr txBox="1">
            <a:spLocks/>
          </p:cNvSpPr>
          <p:nvPr/>
        </p:nvSpPr>
        <p:spPr>
          <a:xfrm>
            <a:off x="574926" y="439881"/>
            <a:ext cx="10792585" cy="875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2"/>
                </a:solidFill>
              </a:rPr>
              <a:t>Public &amp; Stakeholder Engagement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E1DD41-395A-4810-AF30-8D1C455C715C}"/>
              </a:ext>
            </a:extLst>
          </p:cNvPr>
          <p:cNvGrpSpPr/>
          <p:nvPr/>
        </p:nvGrpSpPr>
        <p:grpSpPr>
          <a:xfrm>
            <a:off x="11052767" y="173316"/>
            <a:ext cx="875902" cy="875902"/>
            <a:chOff x="5526201" y="2859201"/>
            <a:chExt cx="1139598" cy="1139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F3CD5B-FFD1-483B-8F77-50B877D0DF29}"/>
                </a:ext>
              </a:extLst>
            </p:cNvPr>
            <p:cNvSpPr/>
            <p:nvPr/>
          </p:nvSpPr>
          <p:spPr>
            <a:xfrm>
              <a:off x="5526201" y="2859201"/>
              <a:ext cx="1139598" cy="113959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64BCF5-2F7D-408B-A896-944BD66995BE}"/>
                </a:ext>
              </a:extLst>
            </p:cNvPr>
            <p:cNvSpPr/>
            <p:nvPr/>
          </p:nvSpPr>
          <p:spPr>
            <a:xfrm>
              <a:off x="5765517" y="3098516"/>
              <a:ext cx="660966" cy="660966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B2E9C1-A9B6-4004-9979-16316C27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A group of people looking at a sign&#10;&#10;Description automatically generated with low confidence">
            <a:extLst>
              <a:ext uri="{FF2B5EF4-FFF2-40B4-BE49-F238E27FC236}">
                <a16:creationId xmlns:a16="http://schemas.microsoft.com/office/drawing/2014/main" id="{DF6356E3-D257-4646-AA95-4143A15A610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r="9440"/>
          <a:stretch/>
        </p:blipFill>
        <p:spPr>
          <a:xfrm>
            <a:off x="7031690" y="1885901"/>
            <a:ext cx="4459028" cy="39003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1328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FF0AA14-12A4-48CB-9B25-7EF64669DC13}"/>
              </a:ext>
            </a:extLst>
          </p:cNvPr>
          <p:cNvSpPr txBox="1">
            <a:spLocks/>
          </p:cNvSpPr>
          <p:nvPr/>
        </p:nvSpPr>
        <p:spPr>
          <a:xfrm>
            <a:off x="1037543" y="375095"/>
            <a:ext cx="10848744" cy="875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2"/>
                </a:solidFill>
              </a:rPr>
              <a:t>Study Timeline</a:t>
            </a:r>
            <a:endParaRPr lang="en-US" b="1" i="1">
              <a:solidFill>
                <a:schemeClr val="tx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000274-EED1-4A99-AC8B-B4867A80547F}"/>
              </a:ext>
            </a:extLst>
          </p:cNvPr>
          <p:cNvGrpSpPr/>
          <p:nvPr/>
        </p:nvGrpSpPr>
        <p:grpSpPr>
          <a:xfrm>
            <a:off x="79849" y="1197777"/>
            <a:ext cx="7831666" cy="1396843"/>
            <a:chOff x="229544" y="1282343"/>
            <a:chExt cx="7831666" cy="139684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16244FA-AB0D-43A2-A45D-AD3986D82B66}"/>
                </a:ext>
              </a:extLst>
            </p:cNvPr>
            <p:cNvSpPr/>
            <p:nvPr/>
          </p:nvSpPr>
          <p:spPr>
            <a:xfrm>
              <a:off x="229544" y="1282343"/>
              <a:ext cx="2489201" cy="1396843"/>
            </a:xfrm>
            <a:prstGeom prst="ellipse">
              <a:avLst/>
            </a:prstGeom>
            <a:solidFill>
              <a:srgbClr val="23A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+mj-lt"/>
                </a:rPr>
                <a:t>SPRING</a:t>
              </a:r>
              <a:br>
                <a:rPr lang="en-US" sz="2400" b="1">
                  <a:latin typeface="+mj-lt"/>
                </a:rPr>
              </a:br>
              <a:r>
                <a:rPr lang="en-US" sz="2400" b="1">
                  <a:latin typeface="+mj-lt"/>
                </a:rPr>
                <a:t>2021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3248932-B4F2-4511-A9E6-3CABC1DF04A5}"/>
                </a:ext>
              </a:extLst>
            </p:cNvPr>
            <p:cNvSpPr/>
            <p:nvPr/>
          </p:nvSpPr>
          <p:spPr>
            <a:xfrm>
              <a:off x="2948288" y="1418768"/>
              <a:ext cx="5112922" cy="999067"/>
            </a:xfrm>
            <a:prstGeom prst="roundRect">
              <a:avLst/>
            </a:prstGeom>
            <a:solidFill>
              <a:srgbClr val="23A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1</a:t>
              </a:r>
              <a:r>
                <a:rPr lang="en-US" sz="2400" b="1" kern="1200" baseline="30000">
                  <a:latin typeface="Montserrat ExtraBold"/>
                  <a:ea typeface="+mn-ea"/>
                  <a:cs typeface="+mn-cs"/>
                </a:rPr>
                <a:t>st</a:t>
              </a:r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 SAWG &amp; HIA Meetings; </a:t>
              </a:r>
            </a:p>
            <a:p>
              <a:pPr lvl="0"/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Stakeholder &amp; Field Interviews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0CA99F-2592-40FC-B1BC-D8FEC639FBBB}"/>
              </a:ext>
            </a:extLst>
          </p:cNvPr>
          <p:cNvGrpSpPr/>
          <p:nvPr/>
        </p:nvGrpSpPr>
        <p:grpSpPr>
          <a:xfrm>
            <a:off x="1466188" y="2553892"/>
            <a:ext cx="7808139" cy="1396843"/>
            <a:chOff x="1588916" y="2679186"/>
            <a:chExt cx="7808139" cy="139684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C24370A-231F-4433-9303-88CD4A11979F}"/>
                </a:ext>
              </a:extLst>
            </p:cNvPr>
            <p:cNvSpPr/>
            <p:nvPr/>
          </p:nvSpPr>
          <p:spPr>
            <a:xfrm>
              <a:off x="1588916" y="2679186"/>
              <a:ext cx="2489201" cy="1396843"/>
            </a:xfrm>
            <a:prstGeom prst="ellipse">
              <a:avLst/>
            </a:prstGeom>
            <a:solidFill>
              <a:srgbClr val="02E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+mj-lt"/>
                </a:rPr>
                <a:t>SUMMER 2021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E10E2C9-9A91-47DE-B436-E1CADEFF60C6}"/>
                </a:ext>
              </a:extLst>
            </p:cNvPr>
            <p:cNvSpPr/>
            <p:nvPr/>
          </p:nvSpPr>
          <p:spPr>
            <a:xfrm>
              <a:off x="4284133" y="2878074"/>
              <a:ext cx="5112922" cy="999067"/>
            </a:xfrm>
            <a:prstGeom prst="roundRect">
              <a:avLst/>
            </a:prstGeom>
            <a:solidFill>
              <a:srgbClr val="02E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2</a:t>
              </a:r>
              <a:r>
                <a:rPr lang="en-US" sz="2400" b="1" kern="1200" baseline="30000">
                  <a:latin typeface="Montserrat ExtraBold"/>
                  <a:ea typeface="+mn-ea"/>
                  <a:cs typeface="+mn-cs"/>
                </a:rPr>
                <a:t>nd</a:t>
              </a:r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 SAWG &amp; HIA Meetings;</a:t>
              </a:r>
            </a:p>
            <a:p>
              <a:pPr lvl="0"/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1</a:t>
              </a:r>
              <a:r>
                <a:rPr lang="en-US" sz="2400" b="1" kern="1200" baseline="30000">
                  <a:latin typeface="Montserrat ExtraBold"/>
                  <a:ea typeface="+mn-ea"/>
                  <a:cs typeface="+mn-cs"/>
                </a:rPr>
                <a:t>st</a:t>
              </a:r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 Public Outreach Event</a:t>
              </a:r>
              <a:endParaRPr lang="en-US" sz="2400" b="1" kern="12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9D025C-AB9D-4839-AAE2-6FA39D10130E}"/>
              </a:ext>
            </a:extLst>
          </p:cNvPr>
          <p:cNvGrpSpPr/>
          <p:nvPr/>
        </p:nvGrpSpPr>
        <p:grpSpPr>
          <a:xfrm>
            <a:off x="2829000" y="3910007"/>
            <a:ext cx="7879177" cy="1396843"/>
            <a:chOff x="2833516" y="4126765"/>
            <a:chExt cx="7879177" cy="139684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F289BF-4B3B-4EF2-9774-46A78AC9106B}"/>
                </a:ext>
              </a:extLst>
            </p:cNvPr>
            <p:cNvSpPr/>
            <p:nvPr/>
          </p:nvSpPr>
          <p:spPr>
            <a:xfrm>
              <a:off x="2833516" y="4126765"/>
              <a:ext cx="2489201" cy="139684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+mj-lt"/>
                </a:rPr>
                <a:t>FALL</a:t>
              </a:r>
              <a:br>
                <a:rPr lang="en-US" sz="2400" b="1">
                  <a:latin typeface="+mj-lt"/>
                </a:rPr>
              </a:br>
              <a:r>
                <a:rPr lang="en-US" sz="2400" b="1">
                  <a:latin typeface="+mj-lt"/>
                </a:rPr>
                <a:t>2021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C87A423-B618-4045-847D-36A4B485BCFD}"/>
                </a:ext>
              </a:extLst>
            </p:cNvPr>
            <p:cNvSpPr/>
            <p:nvPr/>
          </p:nvSpPr>
          <p:spPr>
            <a:xfrm>
              <a:off x="5599771" y="4325652"/>
              <a:ext cx="5112922" cy="99906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3</a:t>
              </a:r>
              <a:r>
                <a:rPr lang="en-US" sz="2400" b="1" kern="1200" baseline="30000">
                  <a:latin typeface="Montserrat ExtraBold"/>
                  <a:ea typeface="+mn-ea"/>
                  <a:cs typeface="+mn-cs"/>
                </a:rPr>
                <a:t>rd</a:t>
              </a:r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 SAWG &amp; HIA Meetings;</a:t>
              </a:r>
            </a:p>
            <a:p>
              <a:pPr lvl="0"/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2</a:t>
              </a:r>
              <a:r>
                <a:rPr lang="en-US" sz="2400" b="1" kern="1200" baseline="30000">
                  <a:latin typeface="Montserrat ExtraBold"/>
                  <a:ea typeface="+mn-ea"/>
                  <a:cs typeface="+mn-cs"/>
                </a:rPr>
                <a:t>nd</a:t>
              </a:r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 Public Outreach Event</a:t>
              </a:r>
              <a:endParaRPr lang="en-US" sz="2400" b="1" kern="12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F98A67-0BC0-49E4-92F5-0F28ADE61398}"/>
              </a:ext>
            </a:extLst>
          </p:cNvPr>
          <p:cNvGrpSpPr/>
          <p:nvPr/>
        </p:nvGrpSpPr>
        <p:grpSpPr>
          <a:xfrm>
            <a:off x="4262850" y="5266121"/>
            <a:ext cx="7811899" cy="1396843"/>
            <a:chOff x="4260148" y="5574344"/>
            <a:chExt cx="7811899" cy="1396843"/>
          </a:xfrm>
          <a:solidFill>
            <a:schemeClr val="tx2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F8887B0-E4F0-4C8B-8454-496C8A8F7BC0}"/>
                </a:ext>
              </a:extLst>
            </p:cNvPr>
            <p:cNvSpPr/>
            <p:nvPr/>
          </p:nvSpPr>
          <p:spPr>
            <a:xfrm>
              <a:off x="4260148" y="5574344"/>
              <a:ext cx="2489201" cy="13968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+mj-lt"/>
                </a:rPr>
                <a:t>WINTER</a:t>
              </a:r>
              <a:br>
                <a:rPr lang="en-US" sz="2400" b="1">
                  <a:latin typeface="+mj-lt"/>
                </a:rPr>
              </a:br>
              <a:r>
                <a:rPr lang="en-US" sz="2400" b="1">
                  <a:latin typeface="+mj-lt"/>
                </a:rPr>
                <a:t>2021/22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B3D55E6-1DE5-47A7-97DE-CF6D88CDE22E}"/>
                </a:ext>
              </a:extLst>
            </p:cNvPr>
            <p:cNvSpPr/>
            <p:nvPr/>
          </p:nvSpPr>
          <p:spPr>
            <a:xfrm>
              <a:off x="6959125" y="5800915"/>
              <a:ext cx="5112922" cy="9990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4</a:t>
              </a:r>
              <a:r>
                <a:rPr lang="en-US" sz="2400" b="1" kern="1200" baseline="30000">
                  <a:latin typeface="Montserrat ExtraBold"/>
                  <a:ea typeface="+mn-ea"/>
                  <a:cs typeface="+mn-cs"/>
                </a:rPr>
                <a:t>th</a:t>
              </a:r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 SAWG &amp; HIA Meetings;</a:t>
              </a:r>
            </a:p>
            <a:p>
              <a:pPr lvl="0"/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3</a:t>
              </a:r>
              <a:r>
                <a:rPr lang="en-US" sz="2400" b="1" kern="1200" baseline="30000">
                  <a:latin typeface="Montserrat ExtraBold"/>
                  <a:ea typeface="+mn-ea"/>
                  <a:cs typeface="+mn-cs"/>
                </a:rPr>
                <a:t>rd</a:t>
              </a:r>
              <a:r>
                <a:rPr lang="en-US" sz="2400" b="1" kern="1200">
                  <a:latin typeface="Montserrat ExtraBold"/>
                  <a:ea typeface="+mn-ea"/>
                  <a:cs typeface="+mn-cs"/>
                </a:rPr>
                <a:t> Public Outreach Event</a:t>
              </a:r>
              <a:endParaRPr lang="en-US" sz="2400" b="1" kern="1200"/>
            </a:p>
          </p:txBody>
        </p:sp>
      </p:grpSp>
      <p:pic>
        <p:nvPicPr>
          <p:cNvPr id="24" name="Graphic 23" descr="Arrow: Counter-clockwise curve with solid fill">
            <a:extLst>
              <a:ext uri="{FF2B5EF4-FFF2-40B4-BE49-F238E27FC236}">
                <a16:creationId xmlns:a16="http://schemas.microsoft.com/office/drawing/2014/main" id="{3295F9D8-104A-434B-8985-66D7A651A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368208" y="2512082"/>
            <a:ext cx="1239765" cy="1239765"/>
          </a:xfrm>
          <a:prstGeom prst="rect">
            <a:avLst/>
          </a:prstGeom>
        </p:spPr>
      </p:pic>
      <p:pic>
        <p:nvPicPr>
          <p:cNvPr id="27" name="Graphic 26" descr="Arrow: Counter-clockwise curve with solid fill">
            <a:extLst>
              <a:ext uri="{FF2B5EF4-FFF2-40B4-BE49-F238E27FC236}">
                <a16:creationId xmlns:a16="http://schemas.microsoft.com/office/drawing/2014/main" id="{5A7850B8-5715-4138-BF47-86890B7AF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756741" y="3861912"/>
            <a:ext cx="1239765" cy="1239765"/>
          </a:xfrm>
          <a:prstGeom prst="rect">
            <a:avLst/>
          </a:prstGeom>
        </p:spPr>
      </p:pic>
      <p:pic>
        <p:nvPicPr>
          <p:cNvPr id="28" name="Graphic 27" descr="Arrow: Counter-clockwise curve with solid fill">
            <a:extLst>
              <a:ext uri="{FF2B5EF4-FFF2-40B4-BE49-F238E27FC236}">
                <a16:creationId xmlns:a16="http://schemas.microsoft.com/office/drawing/2014/main" id="{890D84D9-A9C8-41C9-9353-1509ED7F3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3229941" y="5169942"/>
            <a:ext cx="1239765" cy="12397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A99F755-6264-4EFE-9482-D313CEF69ACC}"/>
              </a:ext>
            </a:extLst>
          </p:cNvPr>
          <p:cNvGrpSpPr/>
          <p:nvPr/>
        </p:nvGrpSpPr>
        <p:grpSpPr>
          <a:xfrm>
            <a:off x="11010385" y="230876"/>
            <a:ext cx="875902" cy="875902"/>
            <a:chOff x="2161255" y="-1672520"/>
            <a:chExt cx="1139598" cy="113959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1E9D0C7-0422-4FD1-AA3A-D8628C3DFFF3}"/>
                </a:ext>
              </a:extLst>
            </p:cNvPr>
            <p:cNvSpPr/>
            <p:nvPr/>
          </p:nvSpPr>
          <p:spPr>
            <a:xfrm>
              <a:off x="2161255" y="-1672520"/>
              <a:ext cx="1139598" cy="113959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2502A0-4742-4FB6-AC6E-BA3CB25F8E47}"/>
                </a:ext>
              </a:extLst>
            </p:cNvPr>
            <p:cNvSpPr/>
            <p:nvPr/>
          </p:nvSpPr>
          <p:spPr>
            <a:xfrm>
              <a:off x="2400570" y="-1433205"/>
              <a:ext cx="660966" cy="660966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B06E29-F1BB-4A21-AE9D-E907595D9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95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07513E1-B995-4456-91B5-0C57EFA600A6}"/>
              </a:ext>
            </a:extLst>
          </p:cNvPr>
          <p:cNvSpPr/>
          <p:nvPr/>
        </p:nvSpPr>
        <p:spPr>
          <a:xfrm>
            <a:off x="1" y="1453861"/>
            <a:ext cx="12192000" cy="4718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A1C94C-CCFA-4110-A3BA-20DB36636DD3}"/>
              </a:ext>
            </a:extLst>
          </p:cNvPr>
          <p:cNvSpPr/>
          <p:nvPr/>
        </p:nvSpPr>
        <p:spPr>
          <a:xfrm>
            <a:off x="6273187" y="2411212"/>
            <a:ext cx="2423605" cy="22418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17601BA-3A66-44BF-A4CB-0B91327C24CD}"/>
              </a:ext>
            </a:extLst>
          </p:cNvPr>
          <p:cNvSpPr/>
          <p:nvPr/>
        </p:nvSpPr>
        <p:spPr>
          <a:xfrm>
            <a:off x="9253307" y="2405754"/>
            <a:ext cx="2423605" cy="22418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423F4A5-F8F7-4EE1-AEDF-BD932BA3D044}"/>
              </a:ext>
            </a:extLst>
          </p:cNvPr>
          <p:cNvSpPr/>
          <p:nvPr/>
        </p:nvSpPr>
        <p:spPr>
          <a:xfrm>
            <a:off x="3346725" y="2387999"/>
            <a:ext cx="2423605" cy="22418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1D6343-CCEB-4D27-8325-81CE580F1A95}"/>
              </a:ext>
            </a:extLst>
          </p:cNvPr>
          <p:cNvSpPr/>
          <p:nvPr/>
        </p:nvSpPr>
        <p:spPr>
          <a:xfrm>
            <a:off x="434674" y="2380043"/>
            <a:ext cx="2423605" cy="22418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8804CF-DDFF-4269-9976-3420F9FA2C0E}"/>
              </a:ext>
            </a:extLst>
          </p:cNvPr>
          <p:cNvSpPr txBox="1"/>
          <p:nvPr/>
        </p:nvSpPr>
        <p:spPr>
          <a:xfrm>
            <a:off x="434673" y="2575129"/>
            <a:ext cx="24236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4"/>
                </a:solidFill>
              </a:rPr>
              <a:t>TUESDAY</a:t>
            </a:r>
          </a:p>
          <a:p>
            <a:pPr algn="ctr"/>
            <a:r>
              <a:rPr lang="en-US" sz="4800">
                <a:solidFill>
                  <a:srgbClr val="6C6D70"/>
                </a:solidFill>
              </a:rPr>
              <a:t>June 8</a:t>
            </a:r>
          </a:p>
          <a:p>
            <a:pPr algn="ctr"/>
            <a:r>
              <a:rPr lang="en-US" sz="3200">
                <a:solidFill>
                  <a:srgbClr val="6C6D70"/>
                </a:solidFill>
              </a:rPr>
              <a:t> 3 – 4 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B5328C-5FB5-4095-AA2C-6C49957651F7}"/>
              </a:ext>
            </a:extLst>
          </p:cNvPr>
          <p:cNvSpPr txBox="1"/>
          <p:nvPr/>
        </p:nvSpPr>
        <p:spPr>
          <a:xfrm>
            <a:off x="3337340" y="2655031"/>
            <a:ext cx="24236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4"/>
                </a:solidFill>
              </a:rPr>
              <a:t>THURSDAY</a:t>
            </a:r>
          </a:p>
          <a:p>
            <a:pPr algn="ctr"/>
            <a:r>
              <a:rPr lang="en-US" sz="4800">
                <a:solidFill>
                  <a:srgbClr val="6C6D70"/>
                </a:solidFill>
              </a:rPr>
              <a:t>July 22</a:t>
            </a:r>
          </a:p>
          <a:p>
            <a:pPr algn="ctr"/>
            <a:r>
              <a:rPr lang="en-US" sz="3200">
                <a:solidFill>
                  <a:srgbClr val="6C6D70"/>
                </a:solidFill>
              </a:rPr>
              <a:t> 3 – 4 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478ED-30BB-4C9B-8000-C8FF51158C36}"/>
              </a:ext>
            </a:extLst>
          </p:cNvPr>
          <p:cNvSpPr txBox="1"/>
          <p:nvPr/>
        </p:nvSpPr>
        <p:spPr>
          <a:xfrm>
            <a:off x="6257762" y="2642127"/>
            <a:ext cx="24236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4"/>
                </a:solidFill>
              </a:rPr>
              <a:t>THURSDAY</a:t>
            </a:r>
          </a:p>
          <a:p>
            <a:pPr algn="ctr"/>
            <a:r>
              <a:rPr lang="en-US" sz="4800">
                <a:solidFill>
                  <a:srgbClr val="6C6D70"/>
                </a:solidFill>
              </a:rPr>
              <a:t>Oct 14</a:t>
            </a:r>
          </a:p>
          <a:p>
            <a:pPr algn="ctr"/>
            <a:r>
              <a:rPr lang="en-US" sz="3200">
                <a:solidFill>
                  <a:srgbClr val="6C6D70"/>
                </a:solidFill>
              </a:rPr>
              <a:t> 3 – 4 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FB590D-BF43-49E8-B18D-BA502F2E30E1}"/>
              </a:ext>
            </a:extLst>
          </p:cNvPr>
          <p:cNvSpPr txBox="1"/>
          <p:nvPr/>
        </p:nvSpPr>
        <p:spPr>
          <a:xfrm>
            <a:off x="9214522" y="2619249"/>
            <a:ext cx="24236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4"/>
                </a:solidFill>
              </a:rPr>
              <a:t>WEDNESDAY</a:t>
            </a:r>
          </a:p>
          <a:p>
            <a:pPr algn="ctr"/>
            <a:r>
              <a:rPr lang="en-US" sz="4800">
                <a:solidFill>
                  <a:srgbClr val="6C6D70"/>
                </a:solidFill>
              </a:rPr>
              <a:t>Jan 26</a:t>
            </a:r>
          </a:p>
          <a:p>
            <a:pPr algn="ctr"/>
            <a:r>
              <a:rPr lang="en-US" sz="3200">
                <a:solidFill>
                  <a:srgbClr val="6C6D70"/>
                </a:solidFill>
              </a:rPr>
              <a:t> 3 – 4 PM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0A2F791-86F7-425B-911F-B3F50DC9FDDA}"/>
              </a:ext>
            </a:extLst>
          </p:cNvPr>
          <p:cNvSpPr txBox="1">
            <a:spLocks/>
          </p:cNvSpPr>
          <p:nvPr/>
        </p:nvSpPr>
        <p:spPr>
          <a:xfrm>
            <a:off x="1026173" y="480623"/>
            <a:ext cx="10792585" cy="90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2"/>
                </a:solidFill>
              </a:rPr>
              <a:t>SAWG Meeting Dates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62DE8E-7A0C-4799-8CB0-226FE95B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3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2575850-8B8B-4BC9-B155-6E941726BD5A}"/>
              </a:ext>
            </a:extLst>
          </p:cNvPr>
          <p:cNvSpPr/>
          <p:nvPr/>
        </p:nvSpPr>
        <p:spPr>
          <a:xfrm>
            <a:off x="10965438" y="120470"/>
            <a:ext cx="1080176" cy="108017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AFBC8-AEAB-408D-9E80-FC566CA67C53}"/>
              </a:ext>
            </a:extLst>
          </p:cNvPr>
          <p:cNvSpPr/>
          <p:nvPr/>
        </p:nvSpPr>
        <p:spPr>
          <a:xfrm>
            <a:off x="11192275" y="347307"/>
            <a:ext cx="626502" cy="62650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62D3B-BF0D-4E09-AEF0-1448A39A8998}"/>
              </a:ext>
            </a:extLst>
          </p:cNvPr>
          <p:cNvSpPr txBox="1"/>
          <p:nvPr/>
        </p:nvSpPr>
        <p:spPr>
          <a:xfrm>
            <a:off x="42930" y="1378922"/>
            <a:ext cx="6524068" cy="5084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6C6D70"/>
                </a:solidFill>
              </a:rPr>
              <a:t>Project Team working on:</a:t>
            </a:r>
            <a:endParaRPr lang="en-US" sz="3600" dirty="0">
              <a:solidFill>
                <a:srgbClr val="6C6D70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6C6D70"/>
                </a:solidFill>
              </a:rPr>
              <a:t>Transit &amp; roadway analysis 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6C6D70"/>
                </a:solidFill>
              </a:rPr>
              <a:t>Interactive online survey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6C6D70"/>
                </a:solidFill>
              </a:rPr>
              <a:t>Key stakeholder interviews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6C6D70"/>
                </a:solidFill>
              </a:rPr>
              <a:t>Public Engagement</a:t>
            </a:r>
            <a:endParaRPr lang="en-US" sz="3600" dirty="0">
              <a:solidFill>
                <a:srgbClr val="6C6D70"/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6C6D70"/>
                </a:solidFill>
              </a:rPr>
              <a:t>SAWG meeting on July 22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6C6D70"/>
                </a:solidFill>
              </a:rPr>
              <a:t>Visit: </a:t>
            </a:r>
            <a:r>
              <a:rPr lang="en-US" sz="3200" b="1" dirty="0">
                <a:solidFill>
                  <a:srgbClr val="23A4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PalmBeachTPA.org/Okee</a:t>
            </a:r>
            <a:endParaRPr lang="en-US" sz="3200" b="1" dirty="0">
              <a:solidFill>
                <a:srgbClr val="23A4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0392B00-B90F-4610-A4FC-66C53C87CA5A}"/>
              </a:ext>
            </a:extLst>
          </p:cNvPr>
          <p:cNvSpPr txBox="1">
            <a:spLocks/>
          </p:cNvSpPr>
          <p:nvPr/>
        </p:nvSpPr>
        <p:spPr>
          <a:xfrm>
            <a:off x="785617" y="503020"/>
            <a:ext cx="10848744" cy="875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2"/>
                </a:solidFill>
              </a:rPr>
              <a:t>Next Steps</a:t>
            </a:r>
            <a:endParaRPr lang="en-US" b="1" i="1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C33BC4-9251-4A1B-A5C2-39987BDA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15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3B4708-B59F-4F0C-8C44-F16845795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258" y="565973"/>
            <a:ext cx="4312761" cy="589773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301628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E63D44-E0E2-4F86-A0A7-3867CE92E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+mn-lt"/>
              </a:rPr>
              <a:t>Questions?</a:t>
            </a:r>
            <a:endParaRPr lang="en-US" sz="4000" b="1" i="1">
              <a:solidFill>
                <a:schemeClr val="tx2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27FDA6DA-1F51-489C-BFA7-AB3EAE0AE0CA}"/>
              </a:ext>
            </a:extLst>
          </p:cNvPr>
          <p:cNvSpPr txBox="1">
            <a:spLocks/>
          </p:cNvSpPr>
          <p:nvPr/>
        </p:nvSpPr>
        <p:spPr>
          <a:xfrm>
            <a:off x="669735" y="4016698"/>
            <a:ext cx="8140699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D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James Rinehart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JRinehart@PalmBeachTPA.org</a:t>
            </a:r>
            <a:r>
              <a:rPr lang="en-US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(561) 725-0804 </a:t>
            </a:r>
          </a:p>
        </p:txBody>
      </p:sp>
    </p:spTree>
    <p:extLst>
      <p:ext uri="{BB962C8B-B14F-4D97-AF65-F5344CB8AC3E}">
        <p14:creationId xmlns:p14="http://schemas.microsoft.com/office/powerpoint/2010/main" val="2299412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3" b="8524"/>
          <a:stretch/>
        </p:blipFill>
        <p:spPr>
          <a:xfrm>
            <a:off x="-63661" y="-312516"/>
            <a:ext cx="12319321" cy="76099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63661" y="583783"/>
            <a:ext cx="9635925" cy="2499691"/>
          </a:xfrm>
          <a:prstGeom prst="rect">
            <a:avLst/>
          </a:prstGeom>
          <a:solidFill>
            <a:srgbClr val="1C76B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2683042" y="3940588"/>
            <a:ext cx="9572618" cy="2499691"/>
          </a:xfrm>
          <a:prstGeom prst="rect">
            <a:avLst/>
          </a:prstGeom>
          <a:solidFill>
            <a:srgbClr val="1C76B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413668" y="1378675"/>
            <a:ext cx="94479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</a:rPr>
              <a:t>To collaboratively plan, prioritize, and fund the transportation system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54395" y="855455"/>
            <a:ext cx="472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rebuchet MS" panose="020B0603020202020204" pitchFamily="34" charset="0"/>
              </a:rPr>
              <a:t>MISSION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0605" y="4722057"/>
            <a:ext cx="11244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</a:rPr>
              <a:t>A safe, efficient, and connected multimodal transportation system.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373" y="4198837"/>
            <a:ext cx="472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rebuchet MS" panose="020B0603020202020204" pitchFamily="34" charset="0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355027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5D73B-948F-4288-8EC6-94FAB22B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10" y="621320"/>
            <a:ext cx="11920130" cy="875902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chemeClr val="tx2"/>
                </a:solidFill>
              </a:rPr>
              <a:t>2045 Long Range Transportation Plan – 561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A0C66-1CE9-49F4-BA88-7B4494F7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F6CFFD-3F2E-4404-92B1-1D25A88C3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" t="-1" r="440" b="362"/>
          <a:stretch/>
        </p:blipFill>
        <p:spPr>
          <a:xfrm>
            <a:off x="5527509" y="2251834"/>
            <a:ext cx="2645283" cy="3431615"/>
          </a:xfrm>
          <a:prstGeom prst="rect">
            <a:avLst/>
          </a:prstGeom>
          <a:ln>
            <a:solidFill>
              <a:srgbClr val="6C6C70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C6269C-14AD-4875-8870-786EEF3B8202}"/>
              </a:ext>
            </a:extLst>
          </p:cNvPr>
          <p:cNvSpPr/>
          <p:nvPr/>
        </p:nvSpPr>
        <p:spPr>
          <a:xfrm>
            <a:off x="26660" y="1497222"/>
            <a:ext cx="5423354" cy="4940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6C6D70"/>
              </a:buClr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6C6D70"/>
                </a:solidFill>
                <a:latin typeface="Trebuchet MS" pitchFamily="34" charset="0"/>
                <a:cs typeface="Arial" panose="020B0604020202020204" pitchFamily="34" charset="0"/>
              </a:rPr>
              <a:t>Five (5) N/S Corridors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6C6D70"/>
              </a:buCl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6C6D70"/>
                </a:solidFill>
                <a:latin typeface="Trebuchet MS" pitchFamily="34" charset="0"/>
                <a:cs typeface="Arial" panose="020B0604020202020204" pitchFamily="34" charset="0"/>
              </a:rPr>
              <a:t>Tri-Rail, Coastal Link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6C6D70"/>
              </a:buCl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6C6D70"/>
                </a:solidFill>
                <a:latin typeface="Trebuchet MS" pitchFamily="34" charset="0"/>
                <a:cs typeface="Arial" panose="020B0604020202020204" pitchFamily="34" charset="0"/>
              </a:rPr>
              <a:t>US 1, Congress Ave, Military Trail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6C6D70"/>
              </a:buClr>
              <a:buFont typeface="Wingdings" panose="05000000000000000000" pitchFamily="2" charset="2"/>
              <a:buChar char="§"/>
            </a:pPr>
            <a:endParaRPr lang="en-US" sz="2400">
              <a:solidFill>
                <a:srgbClr val="6C6D70"/>
              </a:solidFill>
              <a:latin typeface="Trebuchet MS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6C6D70"/>
              </a:buClr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6C6D70"/>
                </a:solidFill>
                <a:latin typeface="Trebuchet MS" pitchFamily="34" charset="0"/>
                <a:cs typeface="Arial" panose="020B0604020202020204" pitchFamily="34" charset="0"/>
              </a:rPr>
              <a:t>Six (6) E/W Corridors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6C6D70"/>
              </a:buCl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6C6D70"/>
                </a:solidFill>
                <a:latin typeface="Trebuchet MS" pitchFamily="34" charset="0"/>
                <a:cs typeface="Arial" panose="020B0604020202020204" pitchFamily="34" charset="0"/>
              </a:rPr>
              <a:t>Okeechobee Blvd, Forest Hill Blvd, Lake Worth Rd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6C6D70"/>
              </a:buCl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6C6D70"/>
                </a:solidFill>
                <a:latin typeface="Trebuchet MS" pitchFamily="34" charset="0"/>
                <a:cs typeface="Arial" panose="020B0604020202020204" pitchFamily="34" charset="0"/>
              </a:rPr>
              <a:t>Boynton Beach Blvd, Atlantic Ave, Glades Rd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6C6D70"/>
              </a:buClr>
              <a:buFont typeface="Wingdings" panose="05000000000000000000" pitchFamily="2" charset="2"/>
              <a:buChar char="§"/>
            </a:pPr>
            <a:endParaRPr lang="en-US" sz="2400">
              <a:solidFill>
                <a:srgbClr val="6C6D70"/>
              </a:solidFill>
              <a:latin typeface="Trebuchet MS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6C6D70"/>
              </a:buClr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6C6D70"/>
                </a:solidFill>
                <a:latin typeface="Trebuchet MS" pitchFamily="34" charset="0"/>
                <a:cs typeface="Arial" panose="020B0604020202020204" pitchFamily="34" charset="0"/>
              </a:rPr>
              <a:t>One (1) Connected System</a:t>
            </a:r>
            <a:endParaRPr lang="en-US" sz="2400" b="1">
              <a:solidFill>
                <a:srgbClr val="6C6D70"/>
              </a:solidFill>
              <a:latin typeface="Trebuchet MS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217C7-0B98-4F43-A303-39E75BAD2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549" y="1391916"/>
            <a:ext cx="3818795" cy="496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7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B8D406-131D-4D57-AE3E-78B129DA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804333"/>
            <a:ext cx="2533650" cy="1176867"/>
          </a:xfrm>
        </p:spPr>
        <p:txBody>
          <a:bodyPr anchor="b">
            <a:noAutofit/>
          </a:bodyPr>
          <a:lstStyle/>
          <a:p>
            <a:r>
              <a:rPr lang="en-US" sz="3200" b="1">
                <a:cs typeface="Arial" panose="020B0604020202020204" pitchFamily="34" charset="0"/>
              </a:rPr>
              <a:t>Meeting</a:t>
            </a:r>
            <a:b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Agenda</a:t>
            </a:r>
          </a:p>
        </p:txBody>
      </p:sp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30D8241E-330B-4007-B538-F10AFD7D2E6D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51503975"/>
              </p:ext>
            </p:extLst>
          </p:nvPr>
        </p:nvGraphicFramePr>
        <p:xfrm>
          <a:off x="2188029" y="1028483"/>
          <a:ext cx="9960703" cy="5692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3F5A2-9190-4122-8CE1-47FB110CEB5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4BB82-2418-4D35-9A7E-6ED0E6E631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1F5804-D48F-4C64-8AFE-2B2170F0C42E}"/>
              </a:ext>
            </a:extLst>
          </p:cNvPr>
          <p:cNvSpPr txBox="1">
            <a:spLocks/>
          </p:cNvSpPr>
          <p:nvPr/>
        </p:nvSpPr>
        <p:spPr>
          <a:xfrm>
            <a:off x="3088512" y="590532"/>
            <a:ext cx="8951087" cy="875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tx2"/>
                </a:solidFill>
              </a:rPr>
              <a:t>Okeechobee Blvd &amp; SR 7 Multimodal Corridor Study</a:t>
            </a:r>
          </a:p>
        </p:txBody>
      </p:sp>
    </p:spTree>
    <p:extLst>
      <p:ext uri="{BB962C8B-B14F-4D97-AF65-F5344CB8AC3E}">
        <p14:creationId xmlns:p14="http://schemas.microsoft.com/office/powerpoint/2010/main" val="32411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1D441A4-F32C-4F3F-A75E-3529D0D3A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6757" y="1484150"/>
            <a:ext cx="6025244" cy="52373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/>
              <a:t>FDOT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/>
              <a:t>Palm Tran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/>
              <a:t>Palm Beach County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/>
              <a:t>West Palm Beach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/>
              <a:t>Royal Palm Beach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/>
              <a:t>Wellington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/>
              <a:t>Central Chamber of Commerce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/>
              <a:t>Chamber of Commerce of the Palm Beaches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5D73B-948F-4288-8EC6-94FAB22B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5" y="602779"/>
            <a:ext cx="10600809" cy="875902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2"/>
                </a:solidFill>
              </a:rPr>
              <a:t>Study Advisory Working Group (SAWG)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A0C66-1CE9-49F4-BA88-7B4494F7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23" name="Content Placeholder 3">
            <a:extLst>
              <a:ext uri="{FF2B5EF4-FFF2-40B4-BE49-F238E27FC236}">
                <a16:creationId xmlns:a16="http://schemas.microsoft.com/office/drawing/2014/main" id="{B7A1CA0B-AB49-4FBA-868D-27BB792ABF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5416639"/>
              </p:ext>
            </p:extLst>
          </p:nvPr>
        </p:nvGraphicFramePr>
        <p:xfrm>
          <a:off x="71488" y="1391791"/>
          <a:ext cx="5813589" cy="514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3A1A1D3-F941-4CC9-A66B-553AAE0F9314}"/>
              </a:ext>
            </a:extLst>
          </p:cNvPr>
          <p:cNvSpPr txBox="1"/>
          <p:nvPr/>
        </p:nvSpPr>
        <p:spPr>
          <a:xfrm>
            <a:off x="597241" y="1814224"/>
            <a:ext cx="408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23A4FF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5C2CA-B6A5-4A23-B2A5-99DF3937463C}"/>
              </a:ext>
            </a:extLst>
          </p:cNvPr>
          <p:cNvSpPr txBox="1"/>
          <p:nvPr/>
        </p:nvSpPr>
        <p:spPr>
          <a:xfrm>
            <a:off x="961806" y="3411353"/>
            <a:ext cx="408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22669A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6083FC-67A7-4999-A471-896A18604FE1}"/>
              </a:ext>
            </a:extLst>
          </p:cNvPr>
          <p:cNvSpPr txBox="1"/>
          <p:nvPr/>
        </p:nvSpPr>
        <p:spPr>
          <a:xfrm>
            <a:off x="597241" y="4939426"/>
            <a:ext cx="408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2E06C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50122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1D441A4-F32C-4F3F-A75E-3529D0D3A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27" y="1489644"/>
            <a:ext cx="6738015" cy="3589277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dirty="0"/>
              <a:t>Evaluate &amp; Recommend Alternatives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Pedestrian + Bicycle Facilities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Transit Service 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Transit Supportive Land Uses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Single Occupancy Vehicles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5D73B-948F-4288-8EC6-94FAB22B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67" y="812241"/>
            <a:ext cx="10600809" cy="87590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Study Purpose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9A4E65-BF91-4206-B97C-7E98E9AE7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" t="1112" r="3065" b="902"/>
          <a:stretch/>
        </p:blipFill>
        <p:spPr>
          <a:xfrm>
            <a:off x="6978651" y="-1"/>
            <a:ext cx="521335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91941-D496-44E6-8D22-EE17C587A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198154" y="5762615"/>
            <a:ext cx="1659681" cy="328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139A3F-390F-44EF-8F75-61A8FE83B3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85"/>
          <a:stretch/>
        </p:blipFill>
        <p:spPr>
          <a:xfrm>
            <a:off x="433238" y="5093854"/>
            <a:ext cx="5510362" cy="1321875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C8B79D9-1B5F-4F45-A83C-008A0C39AD47}"/>
              </a:ext>
            </a:extLst>
          </p:cNvPr>
          <p:cNvSpPr/>
          <p:nvPr/>
        </p:nvSpPr>
        <p:spPr>
          <a:xfrm>
            <a:off x="10460842" y="2757342"/>
            <a:ext cx="1350158" cy="700233"/>
          </a:xfrm>
          <a:custGeom>
            <a:avLst/>
            <a:gdLst>
              <a:gd name="connsiteX0" fmla="*/ 1335974 w 1343629"/>
              <a:gd name="connsiteY0" fmla="*/ 35626 h 731817"/>
              <a:gd name="connsiteX1" fmla="*/ 26719 w 1343629"/>
              <a:gd name="connsiteY1" fmla="*/ 0 h 731817"/>
              <a:gd name="connsiteX2" fmla="*/ 0 w 1343629"/>
              <a:gd name="connsiteY2" fmla="*/ 728848 h 731817"/>
              <a:gd name="connsiteX3" fmla="*/ 99455 w 1343629"/>
              <a:gd name="connsiteY3" fmla="*/ 731817 h 731817"/>
              <a:gd name="connsiteX4" fmla="*/ 118753 w 1343629"/>
              <a:gd name="connsiteY4" fmla="*/ 115785 h 731817"/>
              <a:gd name="connsiteX5" fmla="*/ 1343396 w 1343629"/>
              <a:gd name="connsiteY5" fmla="*/ 136566 h 731817"/>
              <a:gd name="connsiteX6" fmla="*/ 1335974 w 1343629"/>
              <a:gd name="connsiteY6" fmla="*/ 35626 h 73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629" h="731817">
                <a:moveTo>
                  <a:pt x="1335974" y="35626"/>
                </a:moveTo>
                <a:lnTo>
                  <a:pt x="26719" y="0"/>
                </a:lnTo>
                <a:lnTo>
                  <a:pt x="0" y="728848"/>
                </a:lnTo>
                <a:lnTo>
                  <a:pt x="99455" y="731817"/>
                </a:lnTo>
                <a:lnTo>
                  <a:pt x="118753" y="115785"/>
                </a:lnTo>
                <a:lnTo>
                  <a:pt x="1343396" y="136566"/>
                </a:lnTo>
                <a:cubicBezTo>
                  <a:pt x="1343891" y="104899"/>
                  <a:pt x="1344385" y="73231"/>
                  <a:pt x="1335974" y="35626"/>
                </a:cubicBezTo>
                <a:close/>
              </a:path>
            </a:pathLst>
          </a:custGeom>
          <a:solidFill>
            <a:srgbClr val="F74E5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F88F5-782C-4E46-8836-F2FC4572C154}"/>
              </a:ext>
            </a:extLst>
          </p:cNvPr>
          <p:cNvSpPr txBox="1"/>
          <p:nvPr/>
        </p:nvSpPr>
        <p:spPr>
          <a:xfrm>
            <a:off x="433238" y="6356351"/>
            <a:ext cx="5510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74E5A"/>
                </a:solidFill>
              </a:rPr>
              <a:t>Safe</a:t>
            </a:r>
            <a:r>
              <a:rPr lang="en-US" sz="2000" b="1">
                <a:solidFill>
                  <a:srgbClr val="6C6D70"/>
                </a:solidFill>
              </a:rPr>
              <a:t> - </a:t>
            </a:r>
            <a:r>
              <a:rPr lang="en-US" sz="2000" b="1">
                <a:solidFill>
                  <a:srgbClr val="1C75BB"/>
                </a:solidFill>
              </a:rPr>
              <a:t>Efficient</a:t>
            </a:r>
            <a:r>
              <a:rPr lang="en-US" sz="2000" b="1">
                <a:solidFill>
                  <a:srgbClr val="6C6D70"/>
                </a:solidFill>
              </a:rPr>
              <a:t> - </a:t>
            </a:r>
            <a:r>
              <a:rPr lang="en-US" sz="2000" b="1">
                <a:solidFill>
                  <a:srgbClr val="02E06C"/>
                </a:solidFill>
              </a:rPr>
              <a:t>Connected</a:t>
            </a:r>
            <a:r>
              <a:rPr lang="en-US" sz="2000" b="1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2CD1DB-E1AE-4BA5-8472-627F22CEB9E2}"/>
              </a:ext>
            </a:extLst>
          </p:cNvPr>
          <p:cNvGrpSpPr/>
          <p:nvPr/>
        </p:nvGrpSpPr>
        <p:grpSpPr>
          <a:xfrm>
            <a:off x="6035045" y="78733"/>
            <a:ext cx="875902" cy="875902"/>
            <a:chOff x="5526201" y="2859201"/>
            <a:chExt cx="1139598" cy="113959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266DC71-D20F-4210-A3DB-02766FCBED1B}"/>
                </a:ext>
              </a:extLst>
            </p:cNvPr>
            <p:cNvSpPr/>
            <p:nvPr/>
          </p:nvSpPr>
          <p:spPr>
            <a:xfrm>
              <a:off x="5526201" y="2859201"/>
              <a:ext cx="1139598" cy="113959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A6181C-1E9F-4744-9A44-4F6058AFBC61}"/>
                </a:ext>
              </a:extLst>
            </p:cNvPr>
            <p:cNvSpPr/>
            <p:nvPr/>
          </p:nvSpPr>
          <p:spPr>
            <a:xfrm>
              <a:off x="5765516" y="3071757"/>
              <a:ext cx="660967" cy="660967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A0C66-1CE9-49F4-BA88-7B4494F7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10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6017E76-C0DE-40D3-A2E8-3DF5FED31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59" y="913683"/>
            <a:ext cx="8794498" cy="576947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10A607D9-E796-4859-8460-F257EE6A6CE2}"/>
              </a:ext>
            </a:extLst>
          </p:cNvPr>
          <p:cNvSpPr txBox="1">
            <a:spLocks/>
          </p:cNvSpPr>
          <p:nvPr/>
        </p:nvSpPr>
        <p:spPr>
          <a:xfrm>
            <a:off x="643357" y="613157"/>
            <a:ext cx="11000300" cy="875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2"/>
                </a:solidFill>
              </a:rPr>
              <a:t>Study Limits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1345AC-4E45-4EFF-983F-1E36201330A8}"/>
              </a:ext>
            </a:extLst>
          </p:cNvPr>
          <p:cNvGrpSpPr/>
          <p:nvPr/>
        </p:nvGrpSpPr>
        <p:grpSpPr>
          <a:xfrm>
            <a:off x="11152196" y="178941"/>
            <a:ext cx="875902" cy="875902"/>
            <a:chOff x="5526201" y="2859201"/>
            <a:chExt cx="1139598" cy="113959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8F20031-1A94-4F09-A477-41D78FEBCB2F}"/>
                </a:ext>
              </a:extLst>
            </p:cNvPr>
            <p:cNvSpPr/>
            <p:nvPr/>
          </p:nvSpPr>
          <p:spPr>
            <a:xfrm>
              <a:off x="5526201" y="2859201"/>
              <a:ext cx="1139598" cy="113959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B2F24B8-BB01-4F62-87C2-09FC3B86C2E5}"/>
                </a:ext>
              </a:extLst>
            </p:cNvPr>
            <p:cNvSpPr/>
            <p:nvPr/>
          </p:nvSpPr>
          <p:spPr>
            <a:xfrm>
              <a:off x="5765517" y="3098517"/>
              <a:ext cx="660966" cy="660966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9E444D-E449-4DB9-8511-CDBA567B791C}"/>
              </a:ext>
            </a:extLst>
          </p:cNvPr>
          <p:cNvGrpSpPr/>
          <p:nvPr/>
        </p:nvGrpSpPr>
        <p:grpSpPr>
          <a:xfrm>
            <a:off x="7183297" y="5511716"/>
            <a:ext cx="4294064" cy="1125414"/>
            <a:chOff x="3582838" y="5465968"/>
            <a:chExt cx="4431735" cy="125518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BC0307-0249-41E5-826C-D9E2D9F2828C}"/>
                </a:ext>
              </a:extLst>
            </p:cNvPr>
            <p:cNvSpPr/>
            <p:nvPr/>
          </p:nvSpPr>
          <p:spPr>
            <a:xfrm>
              <a:off x="3582838" y="5465968"/>
              <a:ext cx="4431735" cy="12551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6C6D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3DD1C90-0728-448C-A594-3FEE37BBA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5412" y="6003978"/>
              <a:ext cx="855562" cy="1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37B5B1-12F0-4167-BD31-893C37F2E538}"/>
                </a:ext>
              </a:extLst>
            </p:cNvPr>
            <p:cNvSpPr txBox="1"/>
            <p:nvPr/>
          </p:nvSpPr>
          <p:spPr>
            <a:xfrm>
              <a:off x="4630306" y="5834701"/>
              <a:ext cx="14763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Study Corridors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934198-E6CC-49B0-8EF6-3D3C10E06184}"/>
                </a:ext>
              </a:extLst>
            </p:cNvPr>
            <p:cNvSpPr txBox="1"/>
            <p:nvPr/>
          </p:nvSpPr>
          <p:spPr>
            <a:xfrm>
              <a:off x="3643304" y="5505774"/>
              <a:ext cx="926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Legend: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3C9768-C34E-47C7-9BDF-8D13834AFE78}"/>
                </a:ext>
              </a:extLst>
            </p:cNvPr>
            <p:cNvSpPr/>
            <p:nvPr/>
          </p:nvSpPr>
          <p:spPr>
            <a:xfrm>
              <a:off x="4024858" y="6177492"/>
              <a:ext cx="236669" cy="2533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5E4B99-C4FE-4577-A133-854C7A2C4A3B}"/>
                </a:ext>
              </a:extLst>
            </p:cNvPr>
            <p:cNvSpPr txBox="1"/>
            <p:nvPr/>
          </p:nvSpPr>
          <p:spPr>
            <a:xfrm>
              <a:off x="4630306" y="6108308"/>
              <a:ext cx="33445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Study Beginning/End Points</a:t>
              </a:r>
            </a:p>
            <a:p>
              <a:r>
                <a:rPr lang="en-US" sz="1600"/>
                <a:t>(</a:t>
              </a:r>
              <a:r>
                <a:rPr lang="en-US" sz="1600" i="1"/>
                <a:t>Wellington Mall to Rosemary Square</a:t>
              </a:r>
              <a:r>
                <a:rPr lang="en-US" sz="1600"/>
                <a:t>)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9DE0DD9-5238-4768-9F03-8D6D03D97C0D}"/>
              </a:ext>
            </a:extLst>
          </p:cNvPr>
          <p:cNvGrpSpPr/>
          <p:nvPr/>
        </p:nvGrpSpPr>
        <p:grpSpPr>
          <a:xfrm>
            <a:off x="4912609" y="6221058"/>
            <a:ext cx="2138013" cy="482978"/>
            <a:chOff x="4019755" y="6258946"/>
            <a:chExt cx="2555025" cy="538669"/>
          </a:xfrm>
        </p:grpSpPr>
        <p:pic>
          <p:nvPicPr>
            <p:cNvPr id="24" name="Picture 2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F2CA14B-9661-4E09-B18D-590E7C71D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DADAD8">
                    <a:alpha val="87451"/>
                  </a:srgbClr>
                </a:clrFrom>
                <a:clrTo>
                  <a:srgbClr val="DADAD8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25" t="90912" r="3626" b="760"/>
            <a:stretch/>
          </p:blipFill>
          <p:spPr>
            <a:xfrm>
              <a:off x="4019755" y="6261722"/>
              <a:ext cx="2555025" cy="535893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545685E-18E5-4D02-916F-8CC252AD1D07}"/>
                    </a:ext>
                  </a:extLst>
                </p14:cNvPr>
                <p14:cNvContentPartPr/>
                <p14:nvPr/>
              </p14:nvContentPartPr>
              <p14:xfrm>
                <a:off x="5361783" y="6269377"/>
                <a:ext cx="169200" cy="46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545685E-18E5-4D02-916F-8CC252AD1D0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40256" y="6249205"/>
                  <a:ext cx="211823" cy="8674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DCA8B1C-11E6-419C-ACF1-DFF0481E315F}"/>
                </a:ext>
              </a:extLst>
            </p:cNvPr>
            <p:cNvGrpSpPr/>
            <p:nvPr/>
          </p:nvGrpSpPr>
          <p:grpSpPr>
            <a:xfrm>
              <a:off x="6293432" y="6274786"/>
              <a:ext cx="29160" cy="64080"/>
              <a:chOff x="2266420" y="983900"/>
              <a:chExt cx="29160" cy="6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52ACC55-6CC1-4B82-84F4-F8FB8CECFA61}"/>
                      </a:ext>
                    </a:extLst>
                  </p14:cNvPr>
                  <p14:cNvContentPartPr/>
                  <p14:nvPr/>
                </p14:nvContentPartPr>
                <p14:xfrm>
                  <a:off x="2266420" y="1038980"/>
                  <a:ext cx="29160" cy="9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52ACC55-6CC1-4B82-84F4-F8FB8CECFA6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244659" y="1019415"/>
                    <a:ext cx="72247" cy="477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0E3E563A-B32D-4546-B8D7-823014845F9D}"/>
                      </a:ext>
                    </a:extLst>
                  </p14:cNvPr>
                  <p14:cNvContentPartPr/>
                  <p14:nvPr/>
                </p14:nvContentPartPr>
                <p14:xfrm>
                  <a:off x="2266780" y="1006220"/>
                  <a:ext cx="360" cy="259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0E3E563A-B32D-4546-B8D7-823014845F9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248780" y="986282"/>
                    <a:ext cx="36000" cy="653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3617F348-9298-4586-87FC-E19BCF3973DB}"/>
                      </a:ext>
                    </a:extLst>
                  </p14:cNvPr>
                  <p14:cNvContentPartPr/>
                  <p14:nvPr/>
                </p14:nvContentPartPr>
                <p14:xfrm>
                  <a:off x="2266780" y="983900"/>
                  <a:ext cx="360" cy="3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3617F348-9298-4586-87FC-E19BCF3973D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248780" y="9659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BA28BCB-E6EA-4F04-ADB7-733B6665B9EC}"/>
                    </a:ext>
                  </a:extLst>
                </p14:cNvPr>
                <p14:cNvContentPartPr/>
                <p14:nvPr/>
              </p14:nvContentPartPr>
              <p14:xfrm>
                <a:off x="6298832" y="6528946"/>
                <a:ext cx="5040" cy="55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BA28BCB-E6EA-4F04-ADB7-733B6665B9E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77832" y="6508874"/>
                  <a:ext cx="46620" cy="955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0B3F0FF-A501-47BE-AF12-CD56029F26EC}"/>
                    </a:ext>
                  </a:extLst>
                </p14:cNvPr>
                <p14:cNvContentPartPr/>
                <p14:nvPr/>
              </p14:nvContentPartPr>
              <p14:xfrm>
                <a:off x="6020912" y="6530746"/>
                <a:ext cx="16920" cy="45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0B3F0FF-A501-47BE-AF12-CD56029F26E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999220" y="6510834"/>
                  <a:ext cx="59871" cy="844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91570A8-A067-4258-99E4-011F6CA1D9AC}"/>
                    </a:ext>
                  </a:extLst>
                </p14:cNvPr>
                <p14:cNvContentPartPr/>
                <p14:nvPr/>
              </p14:nvContentPartPr>
              <p14:xfrm>
                <a:off x="5373272" y="6747466"/>
                <a:ext cx="82440" cy="13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91570A8-A067-4258-99E4-011F6CA1D9A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51803" y="6727284"/>
                  <a:ext cx="124948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689BEAC-46C6-4434-B3F9-38CB368528FC}"/>
                    </a:ext>
                  </a:extLst>
                </p14:cNvPr>
                <p14:cNvContentPartPr/>
                <p14:nvPr/>
              </p14:nvContentPartPr>
              <p14:xfrm>
                <a:off x="5351312" y="6658546"/>
                <a:ext cx="129960" cy="129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689BEAC-46C6-4434-B3F9-38CB368528F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29795" y="6638478"/>
                  <a:ext cx="172563" cy="1689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AC2A31D-45A2-4F1E-AEA0-636DAF00F4FB}"/>
                    </a:ext>
                  </a:extLst>
                </p14:cNvPr>
                <p14:cNvContentPartPr/>
                <p14:nvPr/>
              </p14:nvContentPartPr>
              <p14:xfrm>
                <a:off x="6020192" y="6649546"/>
                <a:ext cx="10080" cy="108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AC2A31D-45A2-4F1E-AEA0-636DAF00F4F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99192" y="6629472"/>
                  <a:ext cx="51660" cy="1477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4DA1612-E39A-4217-8D00-FAB8ACAB79BA}"/>
                    </a:ext>
                  </a:extLst>
                </p14:cNvPr>
                <p14:cNvContentPartPr/>
                <p14:nvPr/>
              </p14:nvContentPartPr>
              <p14:xfrm>
                <a:off x="6296672" y="6739186"/>
                <a:ext cx="6840" cy="28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4DA1612-E39A-4217-8D00-FAB8ACAB79B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275297" y="6719129"/>
                  <a:ext cx="49163" cy="677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CB36890-49E3-47ED-BED2-E4701FE49353}"/>
                    </a:ext>
                  </a:extLst>
                </p14:cNvPr>
                <p14:cNvContentPartPr/>
                <p14:nvPr/>
              </p14:nvContentPartPr>
              <p14:xfrm>
                <a:off x="6022758" y="6763515"/>
                <a:ext cx="15480" cy="24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CB36890-49E3-47ED-BED2-E4701FE4935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00644" y="6743449"/>
                  <a:ext cx="59266" cy="642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D5E4543-7D80-4B39-B6E5-29F84A270F09}"/>
                    </a:ext>
                  </a:extLst>
                </p14:cNvPr>
                <p14:cNvContentPartPr/>
                <p14:nvPr/>
              </p14:nvContentPartPr>
              <p14:xfrm>
                <a:off x="6027438" y="6589995"/>
                <a:ext cx="24480" cy="7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D5E4543-7D80-4B39-B6E5-29F84A270F0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05581" y="6569995"/>
                  <a:ext cx="67757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AE773F5-1898-4BB3-91B1-2ED6F9908545}"/>
                    </a:ext>
                  </a:extLst>
                </p14:cNvPr>
                <p14:cNvContentPartPr/>
                <p14:nvPr/>
              </p14:nvContentPartPr>
              <p14:xfrm>
                <a:off x="6295638" y="6353475"/>
                <a:ext cx="14040" cy="39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AE773F5-1898-4BB3-91B1-2ED6F990854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74991" y="6335475"/>
                  <a:ext cx="54921" cy="39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253C876-20D1-4650-9AB1-B4EB985FD57F}"/>
                </a:ext>
              </a:extLst>
            </p:cNvPr>
            <p:cNvGrpSpPr/>
            <p:nvPr/>
          </p:nvGrpSpPr>
          <p:grpSpPr>
            <a:xfrm>
              <a:off x="6007952" y="6258946"/>
              <a:ext cx="51120" cy="95969"/>
              <a:chOff x="6007952" y="6258946"/>
              <a:chExt cx="51120" cy="9596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BB6ABA19-2F1A-4632-8715-E969A1D6BB7D}"/>
                      </a:ext>
                    </a:extLst>
                  </p14:cNvPr>
                  <p14:cNvContentPartPr/>
                  <p14:nvPr/>
                </p14:nvContentPartPr>
                <p14:xfrm>
                  <a:off x="6007952" y="6258946"/>
                  <a:ext cx="43560" cy="6768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BB6ABA19-2F1A-4632-8715-E969A1D6BB7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986388" y="6238922"/>
                    <a:ext cx="86257" cy="1073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DC062DF-1273-4EC8-867F-99FC10E03F7A}"/>
                      </a:ext>
                    </a:extLst>
                  </p14:cNvPr>
                  <p14:cNvContentPartPr/>
                  <p14:nvPr/>
                </p14:nvContentPartPr>
                <p14:xfrm>
                  <a:off x="6058712" y="6325546"/>
                  <a:ext cx="360" cy="18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DC062DF-1273-4EC8-867F-99FC10E03F7A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040712" y="6307546"/>
                    <a:ext cx="3600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12B5792-4DBC-42C4-B76B-3948948219CE}"/>
                      </a:ext>
                    </a:extLst>
                  </p14:cNvPr>
                  <p14:cNvContentPartPr/>
                  <p14:nvPr/>
                </p14:nvContentPartPr>
                <p14:xfrm>
                  <a:off x="6014432" y="6341746"/>
                  <a:ext cx="19800" cy="3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A12B5792-4DBC-42C4-B76B-3948948219CE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992910" y="6323746"/>
                    <a:ext cx="62413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3203EDFF-A1DB-4632-A22A-89D8B71CB3CD}"/>
                      </a:ext>
                    </a:extLst>
                  </p14:cNvPr>
                  <p14:cNvContentPartPr/>
                  <p14:nvPr/>
                </p14:nvContentPartPr>
                <p14:xfrm>
                  <a:off x="6031038" y="6353475"/>
                  <a:ext cx="15840" cy="144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3203EDFF-A1DB-4632-A22A-89D8B71CB3C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6009633" y="6335475"/>
                    <a:ext cx="58223" cy="37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CA4F858-40A4-4678-9385-8C3F59B11E84}"/>
                    </a:ext>
                  </a:extLst>
                </p14:cNvPr>
                <p14:cNvContentPartPr/>
                <p14:nvPr/>
              </p14:nvContentPartPr>
              <p14:xfrm>
                <a:off x="5434158" y="6351315"/>
                <a:ext cx="12240" cy="3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CA4F858-40A4-4678-9385-8C3F59B11E8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413055" y="6328172"/>
                  <a:ext cx="54025" cy="490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3EEC26B-ABF5-4F10-B133-D11624AC6035}"/>
                    </a:ext>
                  </a:extLst>
                </p14:cNvPr>
                <p14:cNvContentPartPr/>
                <p14:nvPr/>
              </p14:nvContentPartPr>
              <p14:xfrm>
                <a:off x="6296718" y="6593235"/>
                <a:ext cx="14400" cy="61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3EEC26B-ABF5-4F10-B133-D11624AC603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275542" y="6572835"/>
                  <a:ext cx="56329" cy="4651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90F9DE6-5247-4919-A809-89982CF2DAD6}"/>
                </a:ext>
              </a:extLst>
            </p:cNvPr>
            <p:cNvGrpSpPr/>
            <p:nvPr/>
          </p:nvGrpSpPr>
          <p:grpSpPr>
            <a:xfrm>
              <a:off x="5353832" y="6306097"/>
              <a:ext cx="175320" cy="51849"/>
              <a:chOff x="5353832" y="6306097"/>
              <a:chExt cx="175320" cy="5184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4D71748-6ECF-41C9-9325-DA09258FC3BD}"/>
                      </a:ext>
                    </a:extLst>
                  </p14:cNvPr>
                  <p14:cNvContentPartPr/>
                  <p14:nvPr/>
                </p14:nvContentPartPr>
                <p14:xfrm>
                  <a:off x="5412903" y="6320857"/>
                  <a:ext cx="36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4D71748-6ECF-41C9-9325-DA09258FC3B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394903" y="6302857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BF02EF52-7BC4-4155-BDDD-DBB3730CD7F5}"/>
                      </a:ext>
                    </a:extLst>
                  </p14:cNvPr>
                  <p14:cNvContentPartPr/>
                  <p14:nvPr/>
                </p14:nvContentPartPr>
                <p14:xfrm>
                  <a:off x="5412903" y="6306097"/>
                  <a:ext cx="36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BF02EF52-7BC4-4155-BDDD-DBB3730CD7F5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394903" y="6288097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54E79E11-01DA-4F0A-A948-66A5440DC67A}"/>
                      </a:ext>
                    </a:extLst>
                  </p14:cNvPr>
                  <p14:cNvContentPartPr/>
                  <p14:nvPr/>
                </p14:nvContentPartPr>
                <p14:xfrm>
                  <a:off x="5412903" y="6306097"/>
                  <a:ext cx="8676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54E79E11-01DA-4F0A-A948-66A5440DC67A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391534" y="6288097"/>
                    <a:ext cx="129072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5B603C0-3579-46FB-A047-5E39BE621DFE}"/>
                      </a:ext>
                    </a:extLst>
                  </p14:cNvPr>
                  <p14:cNvContentPartPr/>
                  <p14:nvPr/>
                </p14:nvContentPartPr>
                <p14:xfrm>
                  <a:off x="5401712" y="6334906"/>
                  <a:ext cx="127440" cy="1008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45B603C0-3579-46FB-A047-5E39BE621DFE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380185" y="6314746"/>
                    <a:ext cx="170064" cy="499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2B424180-3582-475B-BB88-BA40B6DF6F35}"/>
                      </a:ext>
                    </a:extLst>
                  </p14:cNvPr>
                  <p14:cNvContentPartPr/>
                  <p14:nvPr/>
                </p14:nvContentPartPr>
                <p14:xfrm>
                  <a:off x="5407112" y="6337426"/>
                  <a:ext cx="93600" cy="205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2B424180-3582-475B-BB88-BA40B6DF6F3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385644" y="6316906"/>
                    <a:ext cx="136106" cy="611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C2E74E93-20FD-4359-B298-D78A04156040}"/>
                      </a:ext>
                    </a:extLst>
                  </p14:cNvPr>
                  <p14:cNvContentPartPr/>
                  <p14:nvPr/>
                </p14:nvContentPartPr>
                <p14:xfrm>
                  <a:off x="5353832" y="6308986"/>
                  <a:ext cx="146160" cy="42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C2E74E93-20FD-4359-B298-D78A04156040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332338" y="6288929"/>
                    <a:ext cx="188718" cy="818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28D26027-7D9E-494C-B9FB-ACA5601B3551}"/>
                      </a:ext>
                    </a:extLst>
                  </p14:cNvPr>
                  <p14:cNvContentPartPr/>
                  <p14:nvPr/>
                </p14:nvContentPartPr>
                <p14:xfrm>
                  <a:off x="5443518" y="6345195"/>
                  <a:ext cx="20160" cy="1116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28D26027-7D9E-494C-B9FB-ACA5601B3551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422071" y="6325266"/>
                    <a:ext cx="62625" cy="50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95523A4-C4E6-462E-BF79-9543FEBA88E4}"/>
                    </a:ext>
                  </a:extLst>
                </p14:cNvPr>
                <p14:cNvContentPartPr/>
                <p14:nvPr/>
              </p14:nvContentPartPr>
              <p14:xfrm>
                <a:off x="5347038" y="6651195"/>
                <a:ext cx="96840" cy="93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95523A4-C4E6-462E-BF79-9543FEBA88E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325518" y="6631032"/>
                  <a:ext cx="139450" cy="13388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718EA56-4BDD-4EC3-9CFE-42A48DDCABAF}"/>
                </a:ext>
              </a:extLst>
            </p:cNvPr>
            <p:cNvGrpSpPr/>
            <p:nvPr/>
          </p:nvGrpSpPr>
          <p:grpSpPr>
            <a:xfrm>
              <a:off x="5389878" y="6694395"/>
              <a:ext cx="121320" cy="97560"/>
              <a:chOff x="5389878" y="6694395"/>
              <a:chExt cx="121320" cy="97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5B9A9807-3330-4D52-A6ED-BE40659CA0EB}"/>
                      </a:ext>
                    </a:extLst>
                  </p14:cNvPr>
                  <p14:cNvContentPartPr/>
                  <p14:nvPr/>
                </p14:nvContentPartPr>
                <p14:xfrm>
                  <a:off x="5480958" y="6791595"/>
                  <a:ext cx="360" cy="3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5B9A9807-3330-4D52-A6ED-BE40659CA0E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462958" y="6773595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A7916824-4B77-4B4A-9C81-126447F14B83}"/>
                      </a:ext>
                    </a:extLst>
                  </p14:cNvPr>
                  <p14:cNvContentPartPr/>
                  <p14:nvPr/>
                </p14:nvContentPartPr>
                <p14:xfrm>
                  <a:off x="5389878" y="6754875"/>
                  <a:ext cx="111960" cy="3600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A7916824-4B77-4B4A-9C81-126447F14B83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5368430" y="6734875"/>
                    <a:ext cx="154428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288F27D4-867E-4E22-8ECA-1408ECAD0D1D}"/>
                      </a:ext>
                    </a:extLst>
                  </p14:cNvPr>
                  <p14:cNvContentPartPr/>
                  <p14:nvPr/>
                </p14:nvContentPartPr>
                <p14:xfrm>
                  <a:off x="5425878" y="6694395"/>
                  <a:ext cx="85320" cy="5724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288F27D4-867E-4E22-8ECA-1408ECAD0D1D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5404333" y="6674381"/>
                    <a:ext cx="127980" cy="9686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FDD27D-966F-43F7-9F33-EC094A2B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0EB020-24EF-4FF1-9EF5-1D967680747F}"/>
              </a:ext>
            </a:extLst>
          </p:cNvPr>
          <p:cNvGrpSpPr/>
          <p:nvPr/>
        </p:nvGrpSpPr>
        <p:grpSpPr>
          <a:xfrm>
            <a:off x="177532" y="3208207"/>
            <a:ext cx="2676248" cy="1235765"/>
            <a:chOff x="167456" y="3420303"/>
            <a:chExt cx="2676248" cy="123576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E0ADA1F7-62A7-4BB0-BED3-25D2E10643AE}"/>
                </a:ext>
              </a:extLst>
            </p:cNvPr>
            <p:cNvSpPr/>
            <p:nvPr/>
          </p:nvSpPr>
          <p:spPr>
            <a:xfrm>
              <a:off x="167456" y="3420303"/>
              <a:ext cx="2490305" cy="1235765"/>
            </a:xfrm>
            <a:prstGeom prst="roundRect">
              <a:avLst/>
            </a:prstGeom>
            <a:solidFill>
              <a:srgbClr val="1C75BB"/>
            </a:solidFill>
            <a:ln w="57150">
              <a:solidFill>
                <a:srgbClr val="1C75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4158203-E580-401F-A3FB-8723BB9E26F2}"/>
                </a:ext>
              </a:extLst>
            </p:cNvPr>
            <p:cNvSpPr txBox="1"/>
            <p:nvPr/>
          </p:nvSpPr>
          <p:spPr>
            <a:xfrm>
              <a:off x="966117" y="3651378"/>
              <a:ext cx="18775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+mj-lt"/>
                </a:rPr>
                <a:t>14,000 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+mj-lt"/>
                </a:rPr>
                <a:t>Households</a:t>
              </a:r>
            </a:p>
          </p:txBody>
        </p:sp>
        <p:pic>
          <p:nvPicPr>
            <p:cNvPr id="58" name="Graphic 57" descr="Suburban scene with solid fill">
              <a:extLst>
                <a:ext uri="{FF2B5EF4-FFF2-40B4-BE49-F238E27FC236}">
                  <a16:creationId xmlns:a16="http://schemas.microsoft.com/office/drawing/2014/main" id="{0A59EDA5-6A21-4BC7-BEC7-6804E3E11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233903" y="3549802"/>
              <a:ext cx="918157" cy="9181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2CDDCE-983B-4B4E-B658-6557D3878941}"/>
              </a:ext>
            </a:extLst>
          </p:cNvPr>
          <p:cNvGrpSpPr/>
          <p:nvPr/>
        </p:nvGrpSpPr>
        <p:grpSpPr>
          <a:xfrm>
            <a:off x="193438" y="4758338"/>
            <a:ext cx="2585527" cy="1235765"/>
            <a:chOff x="134577" y="4935707"/>
            <a:chExt cx="2585527" cy="123576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FD65B2B9-1BB4-4B3C-99A6-F61BD56D8233}"/>
                </a:ext>
              </a:extLst>
            </p:cNvPr>
            <p:cNvSpPr/>
            <p:nvPr/>
          </p:nvSpPr>
          <p:spPr>
            <a:xfrm>
              <a:off x="134577" y="4935707"/>
              <a:ext cx="2490305" cy="1235765"/>
            </a:xfrm>
            <a:prstGeom prst="roundRect">
              <a:avLst/>
            </a:prstGeom>
            <a:solidFill>
              <a:srgbClr val="F04F5B"/>
            </a:solidFill>
            <a:ln w="57150">
              <a:solidFill>
                <a:srgbClr val="F04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364476-4F5F-4E59-97EF-3C276A374B7A}"/>
                </a:ext>
              </a:extLst>
            </p:cNvPr>
            <p:cNvSpPr txBox="1"/>
            <p:nvPr/>
          </p:nvSpPr>
          <p:spPr>
            <a:xfrm>
              <a:off x="902097" y="5148308"/>
              <a:ext cx="1818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+mj-lt"/>
                </a:rPr>
                <a:t>46,000 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  <a:latin typeface="+mj-lt"/>
                </a:rPr>
                <a:t>Jobs</a:t>
              </a:r>
            </a:p>
          </p:txBody>
        </p:sp>
        <p:pic>
          <p:nvPicPr>
            <p:cNvPr id="63" name="Graphic 62" descr="Employee badge with solid fill">
              <a:extLst>
                <a:ext uri="{FF2B5EF4-FFF2-40B4-BE49-F238E27FC236}">
                  <a16:creationId xmlns:a16="http://schemas.microsoft.com/office/drawing/2014/main" id="{F6A06D03-80A8-430A-84B0-13B029407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232223" y="5079778"/>
              <a:ext cx="947621" cy="94762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75C998-CBEF-4206-803E-A00ED6F6123E}"/>
              </a:ext>
            </a:extLst>
          </p:cNvPr>
          <p:cNvGrpSpPr/>
          <p:nvPr/>
        </p:nvGrpSpPr>
        <p:grpSpPr>
          <a:xfrm>
            <a:off x="177532" y="1649448"/>
            <a:ext cx="2713500" cy="1235765"/>
            <a:chOff x="118671" y="1826817"/>
            <a:chExt cx="2713500" cy="12357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EEF2C85-1CE4-4673-8CE5-DFBF324EFAE9}"/>
                </a:ext>
              </a:extLst>
            </p:cNvPr>
            <p:cNvGrpSpPr/>
            <p:nvPr/>
          </p:nvGrpSpPr>
          <p:grpSpPr>
            <a:xfrm>
              <a:off x="118671" y="1826817"/>
              <a:ext cx="2713500" cy="1235765"/>
              <a:chOff x="118671" y="1826817"/>
              <a:chExt cx="2713500" cy="1235765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517D2D10-CF23-43A7-AB86-3E5B885D2DBA}"/>
                  </a:ext>
                </a:extLst>
              </p:cNvPr>
              <p:cNvSpPr/>
              <p:nvPr/>
            </p:nvSpPr>
            <p:spPr>
              <a:xfrm>
                <a:off x="118671" y="1826817"/>
                <a:ext cx="2490305" cy="1235765"/>
              </a:xfrm>
              <a:prstGeom prst="roundRect">
                <a:avLst/>
              </a:prstGeom>
              <a:solidFill>
                <a:schemeClr val="accent3"/>
              </a:solidFill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A4A4FB0-5464-4862-954F-75F348AC9113}"/>
                  </a:ext>
                </a:extLst>
              </p:cNvPr>
              <p:cNvSpPr txBox="1"/>
              <p:nvPr/>
            </p:nvSpPr>
            <p:spPr>
              <a:xfrm>
                <a:off x="954584" y="2023545"/>
                <a:ext cx="18775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bg1"/>
                    </a:solidFill>
                    <a:latin typeface="+mj-lt"/>
                  </a:rPr>
                  <a:t>42,000 Residents</a:t>
                </a:r>
              </a:p>
            </p:txBody>
          </p:sp>
        </p:grpSp>
        <p:pic>
          <p:nvPicPr>
            <p:cNvPr id="67" name="Graphic 66" descr="Universal access with solid fill">
              <a:extLst>
                <a:ext uri="{FF2B5EF4-FFF2-40B4-BE49-F238E27FC236}">
                  <a16:creationId xmlns:a16="http://schemas.microsoft.com/office/drawing/2014/main" id="{EB54198B-4FF5-4215-96D7-90132B3F8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234095" y="1967105"/>
              <a:ext cx="943875" cy="94387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83267F2E-70D1-4263-AE6C-3DA986B8EEA8}"/>
              </a:ext>
            </a:extLst>
          </p:cNvPr>
          <p:cNvSpPr txBox="1"/>
          <p:nvPr/>
        </p:nvSpPr>
        <p:spPr>
          <a:xfrm>
            <a:off x="41926" y="6087647"/>
            <a:ext cx="2792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solidFill>
                  <a:schemeClr val="tx2"/>
                </a:solidFill>
              </a:rPr>
              <a:t>(within 0.5mile of corridor)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95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8DA9707-F478-4D1F-B39D-A6683FDF416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25522019"/>
              </p:ext>
            </p:extLst>
          </p:nvPr>
        </p:nvGraphicFramePr>
        <p:xfrm>
          <a:off x="2167988" y="1146749"/>
          <a:ext cx="3533014" cy="563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90F52F92-B5C8-4CCF-8D3B-C9974E7809B9}"/>
              </a:ext>
            </a:extLst>
          </p:cNvPr>
          <p:cNvGrpSpPr/>
          <p:nvPr/>
        </p:nvGrpSpPr>
        <p:grpSpPr>
          <a:xfrm>
            <a:off x="6117578" y="3963079"/>
            <a:ext cx="1138233" cy="1109418"/>
            <a:chOff x="185539" y="1825611"/>
            <a:chExt cx="1138233" cy="110941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7DCFFD0-47E1-4F9B-8A26-F54BD935A78F}"/>
                </a:ext>
              </a:extLst>
            </p:cNvPr>
            <p:cNvSpPr/>
            <p:nvPr/>
          </p:nvSpPr>
          <p:spPr>
            <a:xfrm>
              <a:off x="185539" y="1825611"/>
              <a:ext cx="1138233" cy="1109418"/>
            </a:xfrm>
            <a:prstGeom prst="ellipse">
              <a:avLst/>
            </a:prstGeom>
            <a:solidFill>
              <a:srgbClr val="F74E5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Graphic 27" descr="Chat with solid fill">
              <a:extLst>
                <a:ext uri="{FF2B5EF4-FFF2-40B4-BE49-F238E27FC236}">
                  <a16:creationId xmlns:a16="http://schemas.microsoft.com/office/drawing/2014/main" id="{0EC3AAA8-8F2C-474D-900B-78DFC7E06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36691" y="1962356"/>
              <a:ext cx="835928" cy="835928"/>
            </a:xfrm>
            <a:prstGeom prst="rect">
              <a:avLst/>
            </a:prstGeom>
          </p:spPr>
        </p:pic>
      </p:grpSp>
      <p:graphicFrame>
        <p:nvGraphicFramePr>
          <p:cNvPr id="43" name="Content Placeholder 6">
            <a:extLst>
              <a:ext uri="{FF2B5EF4-FFF2-40B4-BE49-F238E27FC236}">
                <a16:creationId xmlns:a16="http://schemas.microsoft.com/office/drawing/2014/main" id="{22C74E40-4A53-4DF4-9A26-71A7A5872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540723"/>
              </p:ext>
            </p:extLst>
          </p:nvPr>
        </p:nvGraphicFramePr>
        <p:xfrm>
          <a:off x="7366366" y="1418358"/>
          <a:ext cx="4009438" cy="479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A17164FC-BEDE-4626-9634-395A15742245}"/>
              </a:ext>
            </a:extLst>
          </p:cNvPr>
          <p:cNvGrpSpPr/>
          <p:nvPr/>
        </p:nvGrpSpPr>
        <p:grpSpPr>
          <a:xfrm>
            <a:off x="942512" y="3346909"/>
            <a:ext cx="1138233" cy="1109418"/>
            <a:chOff x="185539" y="1825611"/>
            <a:chExt cx="1138233" cy="1109418"/>
          </a:xfrm>
          <a:solidFill>
            <a:srgbClr val="23A4FF"/>
          </a:solidFill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8E68B98-A0DB-4059-9490-C5EDE5817550}"/>
                </a:ext>
              </a:extLst>
            </p:cNvPr>
            <p:cNvSpPr/>
            <p:nvPr/>
          </p:nvSpPr>
          <p:spPr>
            <a:xfrm>
              <a:off x="185539" y="1825611"/>
              <a:ext cx="1138233" cy="1109418"/>
            </a:xfrm>
            <a:prstGeom prst="ellipse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 descr="Streetcar with solid fill">
              <a:extLst>
                <a:ext uri="{FF2B5EF4-FFF2-40B4-BE49-F238E27FC236}">
                  <a16:creationId xmlns:a16="http://schemas.microsoft.com/office/drawing/2014/main" id="{5FA1B535-BDFE-44D7-B11F-B6F7881C1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336691" y="1992065"/>
              <a:ext cx="835928" cy="83592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D883707-3224-41EF-AC4E-7130294E83B2}"/>
              </a:ext>
            </a:extLst>
          </p:cNvPr>
          <p:cNvGrpSpPr/>
          <p:nvPr/>
        </p:nvGrpSpPr>
        <p:grpSpPr>
          <a:xfrm>
            <a:off x="939294" y="4782976"/>
            <a:ext cx="1138233" cy="1109418"/>
            <a:chOff x="185539" y="1825611"/>
            <a:chExt cx="1138233" cy="110941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4CEA8F7-54EC-45D9-9002-E5260B388BBC}"/>
                </a:ext>
              </a:extLst>
            </p:cNvPr>
            <p:cNvSpPr/>
            <p:nvPr/>
          </p:nvSpPr>
          <p:spPr>
            <a:xfrm>
              <a:off x="185539" y="1825611"/>
              <a:ext cx="1138233" cy="1109418"/>
            </a:xfrm>
            <a:prstGeom prst="ellipse">
              <a:avLst/>
            </a:prstGeom>
            <a:solidFill>
              <a:srgbClr val="6C6C7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Graphic 48" descr="Fork In Road with solid fill">
              <a:extLst>
                <a:ext uri="{FF2B5EF4-FFF2-40B4-BE49-F238E27FC236}">
                  <a16:creationId xmlns:a16="http://schemas.microsoft.com/office/drawing/2014/main" id="{C2D4081D-B423-4F74-9ABB-0064A2CA2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336691" y="1962356"/>
              <a:ext cx="835928" cy="83592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B1B809D-1CF9-4444-BDB2-1A6D1DEAC556}"/>
              </a:ext>
            </a:extLst>
          </p:cNvPr>
          <p:cNvGrpSpPr/>
          <p:nvPr/>
        </p:nvGrpSpPr>
        <p:grpSpPr>
          <a:xfrm>
            <a:off x="6117577" y="2533263"/>
            <a:ext cx="1138233" cy="1109418"/>
            <a:chOff x="185539" y="1825611"/>
            <a:chExt cx="1138233" cy="1109418"/>
          </a:xfrm>
          <a:solidFill>
            <a:srgbClr val="02E06C"/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499FE27-18B1-45ED-8BB2-E892A0202A57}"/>
                </a:ext>
              </a:extLst>
            </p:cNvPr>
            <p:cNvSpPr/>
            <p:nvPr/>
          </p:nvSpPr>
          <p:spPr>
            <a:xfrm>
              <a:off x="185539" y="1825611"/>
              <a:ext cx="1138233" cy="1109418"/>
            </a:xfrm>
            <a:prstGeom prst="ellipse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c 51" descr="Doctor female with solid fill">
              <a:extLst>
                <a:ext uri="{FF2B5EF4-FFF2-40B4-BE49-F238E27FC236}">
                  <a16:creationId xmlns:a16="http://schemas.microsoft.com/office/drawing/2014/main" id="{29F6FD2D-9A32-4DB6-B8A3-88556A92B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336691" y="1962356"/>
              <a:ext cx="835928" cy="83592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DDC25F2-433C-4756-BB93-72D6D5A6CF6D}"/>
              </a:ext>
            </a:extLst>
          </p:cNvPr>
          <p:cNvGrpSpPr/>
          <p:nvPr/>
        </p:nvGrpSpPr>
        <p:grpSpPr>
          <a:xfrm>
            <a:off x="930451" y="1846130"/>
            <a:ext cx="1138233" cy="1109418"/>
            <a:chOff x="185539" y="1825611"/>
            <a:chExt cx="1138233" cy="1109418"/>
          </a:xfrm>
          <a:solidFill>
            <a:schemeClr val="accent1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503FC03-6789-43CD-9C89-94A6AC85354C}"/>
                </a:ext>
              </a:extLst>
            </p:cNvPr>
            <p:cNvSpPr/>
            <p:nvPr/>
          </p:nvSpPr>
          <p:spPr>
            <a:xfrm>
              <a:off x="185539" y="1825611"/>
              <a:ext cx="1138233" cy="1109418"/>
            </a:xfrm>
            <a:prstGeom prst="ellipse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Graphic 54" descr="City with solid fill">
              <a:extLst>
                <a:ext uri="{FF2B5EF4-FFF2-40B4-BE49-F238E27FC236}">
                  <a16:creationId xmlns:a16="http://schemas.microsoft.com/office/drawing/2014/main" id="{6BD12025-3E38-4877-8EB3-E3FB6D5D1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336691" y="1962356"/>
              <a:ext cx="835928" cy="835928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9ACAFFAD-2DEA-49E3-A931-D675A10D9358}"/>
              </a:ext>
            </a:extLst>
          </p:cNvPr>
          <p:cNvSpPr txBox="1">
            <a:spLocks/>
          </p:cNvSpPr>
          <p:nvPr/>
        </p:nvSpPr>
        <p:spPr>
          <a:xfrm>
            <a:off x="930451" y="467512"/>
            <a:ext cx="11254430" cy="875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2"/>
                </a:solidFill>
              </a:rPr>
              <a:t>Study Components</a:t>
            </a:r>
            <a:endParaRPr lang="en-US" b="1" i="1">
              <a:solidFill>
                <a:schemeClr val="tx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617EA6-60F0-45F9-9726-7E1F0E5278C9}"/>
              </a:ext>
            </a:extLst>
          </p:cNvPr>
          <p:cNvGrpSpPr/>
          <p:nvPr/>
        </p:nvGrpSpPr>
        <p:grpSpPr>
          <a:xfrm>
            <a:off x="11105142" y="164930"/>
            <a:ext cx="875902" cy="858356"/>
            <a:chOff x="1310853" y="-2018604"/>
            <a:chExt cx="1139598" cy="113959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5728440-1C52-4393-BFCC-3206A6321E01}"/>
                </a:ext>
              </a:extLst>
            </p:cNvPr>
            <p:cNvSpPr/>
            <p:nvPr/>
          </p:nvSpPr>
          <p:spPr>
            <a:xfrm>
              <a:off x="1310853" y="-2018604"/>
              <a:ext cx="1139598" cy="113959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ctangle 26" descr="Inventory with solid fill">
              <a:extLst>
                <a:ext uri="{FF2B5EF4-FFF2-40B4-BE49-F238E27FC236}">
                  <a16:creationId xmlns:a16="http://schemas.microsoft.com/office/drawing/2014/main" id="{C0468BE9-B367-4784-8339-49617A50F54B}"/>
                </a:ext>
              </a:extLst>
            </p:cNvPr>
            <p:cNvSpPr/>
            <p:nvPr/>
          </p:nvSpPr>
          <p:spPr>
            <a:xfrm>
              <a:off x="1550168" y="-1779288"/>
              <a:ext cx="660966" cy="660966"/>
            </a:xfrm>
            <a:prstGeom prst="rect">
              <a:avLst/>
            </a:prstGeom>
            <a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54F856-C24B-4F42-ADA3-D3DA9962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13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25894E-C409-4CFE-93FD-AEB7AFAB05AD}"/>
              </a:ext>
            </a:extLst>
          </p:cNvPr>
          <p:cNvSpPr/>
          <p:nvPr/>
        </p:nvSpPr>
        <p:spPr>
          <a:xfrm>
            <a:off x="7226531" y="0"/>
            <a:ext cx="496546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AE48D-AB85-434D-86F1-C7FE7CB3A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275" y="1544815"/>
            <a:ext cx="6267828" cy="52003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/>
              <a:t>Environmental Assessment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/>
              <a:t>Evaluation of Conceptual Alternatives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/>
              <a:t>Ridership Forecasting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/>
              <a:t>Costs Analysis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/>
              <a:t>Roadway Analysis -&gt; Renderings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/>
              <a:t>Prioritization Analysis -&gt; Recommended Alternative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3200"/>
              <a:t>Right-of-Way Impacts of Recommended Alternative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7471C8-2214-41AD-B81F-5D6EECC7B819}"/>
              </a:ext>
            </a:extLst>
          </p:cNvPr>
          <p:cNvSpPr txBox="1">
            <a:spLocks/>
          </p:cNvSpPr>
          <p:nvPr/>
        </p:nvSpPr>
        <p:spPr>
          <a:xfrm>
            <a:off x="116609" y="668913"/>
            <a:ext cx="7034026" cy="875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C6D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tx2"/>
                </a:solidFill>
              </a:rPr>
              <a:t>Transit &amp; Roadway Analysis</a:t>
            </a:r>
            <a:endParaRPr lang="en-US" sz="4000" b="1" i="1">
              <a:solidFill>
                <a:schemeClr val="tx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004D15-EA33-4C7C-B758-CC6D998ACF8E}"/>
              </a:ext>
            </a:extLst>
          </p:cNvPr>
          <p:cNvGrpSpPr/>
          <p:nvPr/>
        </p:nvGrpSpPr>
        <p:grpSpPr>
          <a:xfrm>
            <a:off x="6674102" y="22302"/>
            <a:ext cx="875902" cy="858356"/>
            <a:chOff x="1310853" y="-2018604"/>
            <a:chExt cx="1139598" cy="11395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9A074A-2996-41AC-BB3A-01849DAEAF9B}"/>
                </a:ext>
              </a:extLst>
            </p:cNvPr>
            <p:cNvSpPr/>
            <p:nvPr/>
          </p:nvSpPr>
          <p:spPr>
            <a:xfrm>
              <a:off x="1310853" y="-2018604"/>
              <a:ext cx="1139598" cy="113959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 descr="Inventory with solid fill">
              <a:extLst>
                <a:ext uri="{FF2B5EF4-FFF2-40B4-BE49-F238E27FC236}">
                  <a16:creationId xmlns:a16="http://schemas.microsoft.com/office/drawing/2014/main" id="{BAC75E78-9326-4020-A47A-452696317001}"/>
                </a:ext>
              </a:extLst>
            </p:cNvPr>
            <p:cNvSpPr/>
            <p:nvPr/>
          </p:nvSpPr>
          <p:spPr>
            <a:xfrm>
              <a:off x="1550168" y="-1779288"/>
              <a:ext cx="660966" cy="660966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F3E244-1603-4D61-90F6-6D0A4B5BF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93E9-0946-4CDD-959D-AEBFA8ADF432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4" name="Content Placeholder 9">
            <a:extLst>
              <a:ext uri="{FF2B5EF4-FFF2-40B4-BE49-F238E27FC236}">
                <a16:creationId xmlns:a16="http://schemas.microsoft.com/office/drawing/2014/main" id="{7E1B65F2-EA09-4436-8FB0-A95FBC5C540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50261467"/>
              </p:ext>
            </p:extLst>
          </p:nvPr>
        </p:nvGraphicFramePr>
        <p:xfrm>
          <a:off x="6691356" y="568171"/>
          <a:ext cx="5949531" cy="574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3482111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alm Beach TPO">
      <a:dk1>
        <a:sysClr val="windowText" lastClr="000000"/>
      </a:dk1>
      <a:lt1>
        <a:sysClr val="window" lastClr="FFFFFF"/>
      </a:lt1>
      <a:dk2>
        <a:srgbClr val="1C75BB"/>
      </a:dk2>
      <a:lt2>
        <a:srgbClr val="E7E6E6"/>
      </a:lt2>
      <a:accent1>
        <a:srgbClr val="1C75BB"/>
      </a:accent1>
      <a:accent2>
        <a:srgbClr val="21A4FF"/>
      </a:accent2>
      <a:accent3>
        <a:srgbClr val="02E06C"/>
      </a:accent3>
      <a:accent4>
        <a:srgbClr val="F04F5B"/>
      </a:accent4>
      <a:accent5>
        <a:srgbClr val="7F7F7F"/>
      </a:accent5>
      <a:accent6>
        <a:srgbClr val="FFD965"/>
      </a:accent6>
      <a:hlink>
        <a:srgbClr val="1C75BB"/>
      </a:hlink>
      <a:folHlink>
        <a:srgbClr val="954F72"/>
      </a:folHlink>
    </a:clrScheme>
    <a:fontScheme name="Palm Beach TPA">
      <a:majorFont>
        <a:latin typeface="Montserrat Extra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F7DD637D66454893F608D3647AEA69" ma:contentTypeVersion="12" ma:contentTypeDescription="Create a new document." ma:contentTypeScope="" ma:versionID="0631ba65e6851ef1e9c7bc55f1612098">
  <xsd:schema xmlns:xsd="http://www.w3.org/2001/XMLSchema" xmlns:xs="http://www.w3.org/2001/XMLSchema" xmlns:p="http://schemas.microsoft.com/office/2006/metadata/properties" xmlns:ns2="a9d449a8-2375-42b6-a9f4-110971acbe8c" xmlns:ns3="aa7f1fb6-756e-4855-9f16-f3f1460ff54c" targetNamespace="http://schemas.microsoft.com/office/2006/metadata/properties" ma:root="true" ma:fieldsID="af83421c2583a211105e83255016cd3d" ns2:_="" ns3:_="">
    <xsd:import namespace="a9d449a8-2375-42b6-a9f4-110971acbe8c"/>
    <xsd:import namespace="aa7f1fb6-756e-4855-9f16-f3f1460ff5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449a8-2375-42b6-a9f4-110971acb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f1fb6-756e-4855-9f16-f3f1460ff5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908ADA-186E-4BC9-960E-526C6655678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E0BED0C-0B58-4345-8708-F604B87473F8}">
  <ds:schemaRefs>
    <ds:schemaRef ds:uri="a9d449a8-2375-42b6-a9f4-110971acbe8c"/>
    <ds:schemaRef ds:uri="aa7f1fb6-756e-4855-9f16-f3f1460ff5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0908FCB-95AF-4C59-97E8-D36B3DFCDB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776</Words>
  <Application>Microsoft Office PowerPoint</Application>
  <PresentationFormat>Widescreen</PresentationFormat>
  <Paragraphs>183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Montserrat ExtraBold</vt:lpstr>
      <vt:lpstr>Montserrat Light</vt:lpstr>
      <vt:lpstr>Trebuchet MS</vt:lpstr>
      <vt:lpstr>Wingdings</vt:lpstr>
      <vt:lpstr>1_Office Theme</vt:lpstr>
      <vt:lpstr>PowerPoint Presentation</vt:lpstr>
      <vt:lpstr>PowerPoint Presentation</vt:lpstr>
      <vt:lpstr>2045 Long Range Transportation Plan – 561 Plan</vt:lpstr>
      <vt:lpstr>Meeting Agenda</vt:lpstr>
      <vt:lpstr>Study Advisory Working Group (SAWG)</vt:lpstr>
      <vt:lpstr>Study Purpose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Farmer, Anna</dc:creator>
  <cp:lastModifiedBy>Valerie Neilson</cp:lastModifiedBy>
  <cp:revision>2</cp:revision>
  <cp:lastPrinted>2021-04-26T01:21:44Z</cp:lastPrinted>
  <dcterms:created xsi:type="dcterms:W3CDTF">2020-08-19T15:20:36Z</dcterms:created>
  <dcterms:modified xsi:type="dcterms:W3CDTF">2021-06-08T16:14:00Z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0x01010034F7DD637D66454893F608D3647AEA69</vt:lpwstr>
  </property>
</Properties>
</file>