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7"/>
  </p:notesMasterIdLst>
  <p:sldIdLst>
    <p:sldId id="256" r:id="rId3"/>
    <p:sldId id="257" r:id="rId4"/>
    <p:sldId id="258" r:id="rId5"/>
    <p:sldId id="259" r:id="rId6"/>
  </p:sldIdLst>
  <p:sldSz cx="12192000" cy="6858000"/>
  <p:notesSz cx="6858000" cy="9144000"/>
  <p:embeddedFontLst>
    <p:embeddedFont>
      <p:font typeface="Calibri" panose="020F0502020204030204" pitchFamily="34" charset="0"/>
      <p:regular r:id="rId8"/>
      <p:bold r:id="rId9"/>
      <p:italic r:id="rId10"/>
      <p:boldItalic r:id="rId11"/>
    </p:embeddedFont>
    <p:embeddedFont>
      <p:font typeface="Montserrat" pitchFamily="2" charset="77"/>
      <p:regular r:id="rId12"/>
      <p:bold r:id="rId13"/>
      <p:italic r:id="rId14"/>
      <p:boldItalic r:id="rId15"/>
    </p:embeddedFont>
    <p:embeddedFont>
      <p:font typeface="Montserrat Medium" panose="020F0502020204030204" pitchFamily="34" charset="0"/>
      <p:regular r:id="rId16"/>
      <p:bold r:id="rId17"/>
      <p:italic r:id="rId18"/>
      <p:boldItalic r:id="rId19"/>
    </p:embeddedFont>
    <p:embeddedFont>
      <p:font typeface="Tahoma" panose="020B0604030504040204" pitchFamily="34" charset="0"/>
      <p:regular r:id="rId20"/>
      <p:bold r:id="rId21"/>
    </p:embeddedFont>
    <p:embeddedFont>
      <p:font typeface="Trebuchet MS" panose="020B0703020202090204" pitchFamily="34" charset="0"/>
      <p:regular r:id="rId22"/>
      <p:bold r:id="rId23"/>
      <p: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v1c+kdy6zLo9UfKwD1CGzarT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8"/>
    <p:restoredTop sz="57257"/>
  </p:normalViewPr>
  <p:slideViewPr>
    <p:cSldViewPr snapToGrid="0">
      <p:cViewPr varScale="1">
        <p:scale>
          <a:sx n="67" d="100"/>
          <a:sy n="67" d="100"/>
        </p:scale>
        <p:origin x="11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4.fntdata"/><Relationship Id="rId24" Type="http://schemas.openxmlformats.org/officeDocument/2006/relationships/font" Target="fonts/font17.fntdata"/><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theme" Target="theme/theme1.xml"/><Relationship Id="rId10" Type="http://schemas.openxmlformats.org/officeDocument/2006/relationships/font" Target="fonts/font3.fntdata"/><Relationship Id="rId19" Type="http://schemas.openxmlformats.org/officeDocument/2006/relationships/font" Target="fonts/font12.fntdata"/><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4516bb62c8_1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4516bb62c8_1_6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457200" algn="just" rtl="0">
              <a:spcBef>
                <a:spcPts val="0"/>
              </a:spcBef>
              <a:spcAft>
                <a:spcPts val="0"/>
              </a:spcAft>
              <a:buNone/>
            </a:pPr>
            <a:r>
              <a:rPr lang="en-US" sz="1100" dirty="0">
                <a:latin typeface="Tahoma"/>
                <a:ea typeface="Tahoma"/>
                <a:cs typeface="Tahoma"/>
                <a:sym typeface="Tahoma"/>
              </a:rPr>
              <a:t>The project team conducted a Health Impact Assessment (HIA) in order to evaluate and provide recommendations that promote positive health outcomes and health-equity for community members that live, work, and play in the study corridor of Okeechobee Blvd and SR7. </a:t>
            </a:r>
            <a:r>
              <a:rPr lang="en-US" sz="1100" dirty="0">
                <a:solidFill>
                  <a:srgbClr val="171717"/>
                </a:solidFill>
                <a:latin typeface="Tahoma"/>
                <a:ea typeface="Tahoma"/>
                <a:cs typeface="Tahoma"/>
                <a:sym typeface="Tahoma"/>
              </a:rPr>
              <a:t>HIAs are developed under a highly collaborative and democratic process. Through listening to feedback from those that reside in the study area, the HIA approach valued engagement from affected populations. In combining evidence-based strategies with commentary from stakeholders, policy makers, and community members, performance of this HIA helped to foster a broader understanding of the unique challenges faced by the study corridor population, particularly for vulnerable groups (Human Impact Partners, 2011). </a:t>
            </a:r>
            <a:endParaRPr sz="1100" dirty="0">
              <a:solidFill>
                <a:srgbClr val="171717"/>
              </a:solidFill>
              <a:latin typeface="Tahoma"/>
              <a:ea typeface="Tahoma"/>
              <a:cs typeface="Tahoma"/>
              <a:sym typeface="Tahoma"/>
            </a:endParaRPr>
          </a:p>
          <a:p>
            <a:pPr marL="0" lvl="0" indent="457200" algn="just" rtl="0">
              <a:spcBef>
                <a:spcPts val="0"/>
              </a:spcBef>
              <a:spcAft>
                <a:spcPts val="0"/>
              </a:spcAft>
              <a:buNone/>
            </a:pPr>
            <a:r>
              <a:rPr lang="en-US" sz="1100" dirty="0">
                <a:solidFill>
                  <a:srgbClr val="171717"/>
                </a:solidFill>
                <a:latin typeface="Tahoma"/>
                <a:ea typeface="Tahoma"/>
                <a:cs typeface="Tahoma"/>
                <a:sym typeface="Tahoma"/>
              </a:rPr>
              <a:t>Existing conditions of the study population identified groups with unique transportation needs (e.g. aging adults, children, people living with disabilities) that may be underserved by current transportation infrastructure along the corridor. </a:t>
            </a:r>
            <a:r>
              <a:rPr lang="en-US" sz="1100" dirty="0">
                <a:latin typeface="Tahoma"/>
                <a:ea typeface="Tahoma"/>
                <a:cs typeface="Tahoma"/>
                <a:sym typeface="Tahoma"/>
              </a:rPr>
              <a:t>In light of these special considerations made toward socially vulnerable groups, the Transportation-Alternative Health Analysis scale was developed to weigh the potential health impacts associated with specific design elements in terms of air quality and resilience, physical activity, and road safety. The larger analysis was also informed by a modeling tool called the Integrated Transport and Health Impact Model, or ITHIM, which measures the health impacts of changes to active travel behaviors.  </a:t>
            </a:r>
            <a:r>
              <a:rPr lang="en-US" sz="1100" dirty="0">
                <a:solidFill>
                  <a:srgbClr val="171717"/>
                </a:solidFill>
                <a:latin typeface="Tahoma"/>
                <a:ea typeface="Tahoma"/>
                <a:cs typeface="Tahoma"/>
                <a:sym typeface="Tahoma"/>
              </a:rPr>
              <a:t>Importantly, this HIA is the first of its kind to recalibrate the ITHIM, traditionally a gold standard practice at the regional- and state-level, and effectively implement the tool in a corridor-level setting. </a:t>
            </a:r>
            <a:endParaRPr sz="1100" dirty="0">
              <a:latin typeface="Tahoma"/>
              <a:ea typeface="Tahoma"/>
              <a:cs typeface="Tahoma"/>
              <a:sym typeface="Tahoma"/>
            </a:endParaRPr>
          </a:p>
          <a:p>
            <a:pPr marL="0" lvl="0" indent="457200" algn="just" rtl="0">
              <a:spcBef>
                <a:spcPts val="0"/>
              </a:spcBef>
              <a:spcAft>
                <a:spcPts val="0"/>
              </a:spcAft>
              <a:buNone/>
            </a:pPr>
            <a:r>
              <a:rPr lang="en-US" sz="1100" dirty="0">
                <a:solidFill>
                  <a:srgbClr val="171717"/>
                </a:solidFill>
                <a:latin typeface="Tahoma"/>
                <a:ea typeface="Tahoma"/>
                <a:cs typeface="Tahoma"/>
                <a:sym typeface="Tahoma"/>
              </a:rPr>
              <a:t>In the next few slides, we will be reviewing results from the HIA, including findings from the Transportation-Alternative Health analysis and ITHIM projections, and discuss the potential ways through which Light Rail may impact health in the </a:t>
            </a:r>
            <a:r>
              <a:rPr lang="en-US" sz="1100" dirty="0" err="1">
                <a:solidFill>
                  <a:srgbClr val="171717"/>
                </a:solidFill>
                <a:latin typeface="Tahoma"/>
                <a:ea typeface="Tahoma"/>
                <a:cs typeface="Tahoma"/>
                <a:sym typeface="Tahoma"/>
              </a:rPr>
              <a:t>Okeechobee</a:t>
            </a:r>
            <a:r>
              <a:rPr lang="en-US" sz="1100" dirty="0">
                <a:solidFill>
                  <a:srgbClr val="171717"/>
                </a:solidFill>
                <a:latin typeface="Tahoma"/>
                <a:ea typeface="Tahoma"/>
                <a:cs typeface="Tahoma"/>
                <a:sym typeface="Tahoma"/>
              </a:rPr>
              <a:t> Blvd and SR7 corridor.</a:t>
            </a:r>
            <a:endParaRPr sz="1100" dirty="0">
              <a:latin typeface="Tahoma"/>
              <a:ea typeface="Tahoma"/>
              <a:cs typeface="Tahoma"/>
              <a:sym typeface="Tahoma"/>
            </a:endParaRPr>
          </a:p>
          <a:p>
            <a:pPr marL="0" lvl="0" indent="457200" algn="just" rtl="0">
              <a:spcBef>
                <a:spcPts val="0"/>
              </a:spcBef>
              <a:spcAft>
                <a:spcPts val="0"/>
              </a:spcAft>
              <a:buNone/>
            </a:pPr>
            <a:endParaRPr sz="1100" dirty="0">
              <a:latin typeface="Tahoma"/>
              <a:ea typeface="Tahoma"/>
              <a:cs typeface="Tahoma"/>
              <a:sym typeface="Tahoma"/>
            </a:endParaRPr>
          </a:p>
          <a:p>
            <a:pPr marL="0" lvl="0" indent="457200" algn="just" rtl="0">
              <a:spcBef>
                <a:spcPts val="0"/>
              </a:spcBef>
              <a:spcAft>
                <a:spcPts val="0"/>
              </a:spcAft>
              <a:buClr>
                <a:schemeClr val="dk1"/>
              </a:buClr>
              <a:buSzPts val="1100"/>
              <a:buFont typeface="Arial"/>
              <a:buNone/>
            </a:pPr>
            <a:r>
              <a:rPr lang="en-US" sz="1100" dirty="0">
                <a:latin typeface="Tahoma"/>
                <a:ea typeface="Tahoma"/>
                <a:cs typeface="Tahoma"/>
                <a:sym typeface="Tahoma"/>
              </a:rPr>
              <a:t>[Next slide]</a:t>
            </a:r>
            <a:endParaRPr sz="1100" dirty="0">
              <a:latin typeface="Tahoma"/>
              <a:ea typeface="Tahoma"/>
              <a:cs typeface="Tahoma"/>
              <a:sym typeface="Tahoma"/>
            </a:endParaRPr>
          </a:p>
        </p:txBody>
      </p:sp>
      <p:sp>
        <p:nvSpPr>
          <p:cNvPr id="288" name="Google Shape;288;g14516bb62c8_1_601:notes"/>
          <p:cNvSpPr txBox="1">
            <a:spLocks noGrp="1"/>
          </p:cNvSpPr>
          <p:nvPr>
            <p:ph type="sldNum" idx="12"/>
          </p:nvPr>
        </p:nvSpPr>
        <p:spPr>
          <a:xfrm>
            <a:off x="3884613" y="8685213"/>
            <a:ext cx="2971800" cy="459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4516bb62c8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4516bb62c8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457200" algn="just" rtl="0">
              <a:lnSpc>
                <a:spcPct val="107916"/>
              </a:lnSpc>
              <a:spcBef>
                <a:spcPts val="0"/>
              </a:spcBef>
              <a:spcAft>
                <a:spcPts val="0"/>
              </a:spcAft>
              <a:buNone/>
            </a:pPr>
            <a:r>
              <a:rPr lang="en-US" dirty="0">
                <a:latin typeface="Arial"/>
                <a:ea typeface="Arial"/>
                <a:cs typeface="Arial"/>
                <a:sym typeface="Arial"/>
              </a:rPr>
              <a:t>Methodology in this HIA was guided by the Integrated Transport and Health Impact Model (University of California, Davis, 2019). Assuming transportation scenarios will increase ridership and active travel (e.g., biking and walking, public transit use), there was an expected redistribution from vehicle miles traveled (VMT) to personal miles traveled (PMT). As such, the ITHIM modeled health impacts across baseline (no-build) and the Light-rail alternative. Projected Boardings for the LRT systems were estimated between </a:t>
            </a:r>
            <a:r>
              <a:rPr lang="en-US" dirty="0">
                <a:solidFill>
                  <a:srgbClr val="171717"/>
                </a:solidFill>
                <a:latin typeface="Arial"/>
                <a:ea typeface="Arial"/>
                <a:cs typeface="Arial"/>
                <a:sym typeface="Arial"/>
              </a:rPr>
              <a:t>6,300 - 10,300, which informed the percentage shift from VMT to PMT. </a:t>
            </a:r>
            <a:endParaRPr dirty="0">
              <a:latin typeface="Arial"/>
              <a:ea typeface="Arial"/>
              <a:cs typeface="Arial"/>
              <a:sym typeface="Arial"/>
            </a:endParaRPr>
          </a:p>
          <a:p>
            <a:pPr marL="0" lvl="0" indent="457200" algn="l" rtl="0">
              <a:spcBef>
                <a:spcPts val="800"/>
              </a:spcBef>
              <a:spcAft>
                <a:spcPts val="0"/>
              </a:spcAft>
              <a:buNone/>
            </a:pPr>
            <a:r>
              <a:rPr lang="en-US" sz="1100" dirty="0">
                <a:solidFill>
                  <a:srgbClr val="171717"/>
                </a:solidFill>
                <a:latin typeface="Tahoma"/>
                <a:ea typeface="Tahoma"/>
                <a:cs typeface="Tahoma"/>
                <a:sym typeface="Tahoma"/>
              </a:rPr>
              <a:t>During the assessment of existing conditions along Okeechobee Blvd and SR7, particular concerns arose regarding disproportionately poor health outcomes, where some corridor census tracts more than double Palm Beach county rates for heart disease, stroke, nutritional deficiencies, and diabetes. </a:t>
            </a:r>
            <a:r>
              <a:rPr lang="en-US" dirty="0"/>
              <a:t>Compared to the baseline of a no-build project, Light Rail was predicted to increase the miles spent walking, bicycling or using public transportation by 15%. This shift was correlated with significant health benefits. With the increase in active travel behaviors, preventable deaths attributed to physical activity-related diseases are expected to decline by implementing the Light rail option. Namely, deaths due to dementia are most significantly reduced, where there is an expected 18% drop, followed by 13% fewer deaths due to Diabetes, Heart Disease, and Stroke. In addition to these conditions, there was an estimated 10% decrease in deaths due to colon cancer.</a:t>
            </a:r>
            <a:endParaRPr dirty="0"/>
          </a:p>
          <a:p>
            <a:pPr marL="0" lvl="0" indent="0" algn="l" rtl="0">
              <a:spcBef>
                <a:spcPts val="0"/>
              </a:spcBef>
              <a:spcAft>
                <a:spcPts val="0"/>
              </a:spcAft>
              <a:buNone/>
            </a:pPr>
            <a:endParaRPr dirty="0"/>
          </a:p>
          <a:p>
            <a:pPr marL="0" lvl="0" indent="457200" algn="l" rtl="0">
              <a:spcBef>
                <a:spcPts val="0"/>
              </a:spcBef>
              <a:spcAft>
                <a:spcPts val="0"/>
              </a:spcAft>
              <a:buNone/>
            </a:pPr>
            <a:r>
              <a:rPr lang="en-US" dirty="0"/>
              <a:t>Next, we will get into other elements of the Light-rail design that were identified for their health impacts. </a:t>
            </a:r>
            <a:endParaRPr dirty="0"/>
          </a:p>
          <a:p>
            <a:pPr marL="0" lvl="0" indent="457200" algn="l" rtl="0">
              <a:spcBef>
                <a:spcPts val="0"/>
              </a:spcBef>
              <a:spcAft>
                <a:spcPts val="0"/>
              </a:spcAft>
              <a:buNone/>
            </a:pPr>
            <a:r>
              <a:rPr lang="en-US" dirty="0"/>
              <a:t>[Next slide]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[ADDITIONAL NOTES]</a:t>
            </a:r>
            <a:endParaRPr dirty="0"/>
          </a:p>
          <a:p>
            <a:pPr marL="0" lvl="0" indent="0" algn="l" rtl="0">
              <a:spcBef>
                <a:spcPts val="0"/>
              </a:spcBef>
              <a:spcAft>
                <a:spcPts val="0"/>
              </a:spcAft>
              <a:buClr>
                <a:schemeClr val="dk1"/>
              </a:buClr>
              <a:buSzPts val="1100"/>
              <a:buFont typeface="Arial"/>
              <a:buNone/>
            </a:pPr>
            <a:r>
              <a:rPr lang="en-US" dirty="0"/>
              <a:t>Methodology: ITHIM projections are the number of prevented deaths attributable to a specific disease, as measured by shifts in Vehicle Miles Traveled to Personal Miles Traveled. In this case, cause-specific deaths were only available at the Palm Beach County level, so disease specific deaths were averaged per 10,000 corridor residents. The mortality rates predicted for the 15% shift in VMT to PMT were calculated by subtracting the number of prevented deaths from the 3-year average death estimate and dividing by the corridor population, and multiplying by 10,000.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Limitation: </a:t>
            </a:r>
            <a:r>
              <a:rPr lang="en-US" dirty="0">
                <a:latin typeface="Arial"/>
                <a:ea typeface="Arial"/>
                <a:cs typeface="Arial"/>
                <a:sym typeface="Arial"/>
              </a:rPr>
              <a:t>Florida specific travel behavior was not available to serve as baselines for vehicle and personal miles traveled. In the absence of this measure a range of values (</a:t>
            </a:r>
            <a:r>
              <a:rPr lang="en-US" i="1" dirty="0">
                <a:latin typeface="Arial"/>
                <a:ea typeface="Arial"/>
                <a:cs typeface="Arial"/>
                <a:sym typeface="Arial"/>
              </a:rPr>
              <a:t>i.e., </a:t>
            </a:r>
            <a:r>
              <a:rPr lang="en-US" dirty="0">
                <a:latin typeface="Arial"/>
                <a:ea typeface="Arial"/>
                <a:cs typeface="Arial"/>
                <a:sym typeface="Arial"/>
              </a:rPr>
              <a:t>mean, minimum, and maximum) were used from California’s travel survey estimates. In addition, Corridor census tract-level deaths were not available. To combat this limitation, we used mortality per 10,000 residents based on a Palm Beach County death numerator and Corridor population denominator. Future work may consider gathering tract-specific deaths by cause for more precise estimation of the Corridor’s health impact. </a:t>
            </a:r>
            <a:endParaRPr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Diabetes: -12.8% change</a:t>
            </a:r>
            <a:endParaRPr dirty="0"/>
          </a:p>
          <a:p>
            <a:pPr marL="0" lvl="0" indent="0" algn="l" rtl="0">
              <a:spcBef>
                <a:spcPts val="0"/>
              </a:spcBef>
              <a:spcAft>
                <a:spcPts val="0"/>
              </a:spcAft>
              <a:buNone/>
            </a:pPr>
            <a:r>
              <a:rPr lang="en-US" dirty="0"/>
              <a:t>Baseline parameter = 39 deaths attributable to diabetes / 10,000 corridor residents </a:t>
            </a:r>
            <a:endParaRPr dirty="0"/>
          </a:p>
          <a:p>
            <a:pPr marL="0" lvl="0" indent="0" algn="l" rtl="0">
              <a:spcBef>
                <a:spcPts val="0"/>
              </a:spcBef>
              <a:spcAft>
                <a:spcPts val="0"/>
              </a:spcAft>
              <a:buNone/>
            </a:pPr>
            <a:r>
              <a:rPr lang="en-US" dirty="0"/>
              <a:t>15% shift = 34 deaths attributable to diabetes / 10,000 corridor residents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Heart Disease: -13.05% change</a:t>
            </a:r>
            <a:endParaRPr dirty="0"/>
          </a:p>
          <a:p>
            <a:pPr marL="0" lvl="0" indent="0" algn="l" rtl="0">
              <a:spcBef>
                <a:spcPts val="0"/>
              </a:spcBef>
              <a:spcAft>
                <a:spcPts val="0"/>
              </a:spcAft>
              <a:buNone/>
            </a:pPr>
            <a:r>
              <a:rPr lang="en-US" dirty="0"/>
              <a:t>Baseline parameter = 452 deaths attributable to heart disease / 10,000 corridor residents </a:t>
            </a:r>
            <a:endParaRPr dirty="0"/>
          </a:p>
          <a:p>
            <a:pPr marL="0" lvl="0" indent="0" algn="l" rtl="0">
              <a:spcBef>
                <a:spcPts val="0"/>
              </a:spcBef>
              <a:spcAft>
                <a:spcPts val="0"/>
              </a:spcAft>
              <a:buNone/>
            </a:pPr>
            <a:r>
              <a:rPr lang="en-US" dirty="0"/>
              <a:t>15% shift = 393 deaths attributable to heart disease / 10,000 corridor residents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Stroke: -13.04% change</a:t>
            </a:r>
            <a:endParaRPr dirty="0"/>
          </a:p>
          <a:p>
            <a:pPr marL="0" lvl="0" indent="0" algn="l" rtl="0">
              <a:spcBef>
                <a:spcPts val="0"/>
              </a:spcBef>
              <a:spcAft>
                <a:spcPts val="0"/>
              </a:spcAft>
              <a:buNone/>
            </a:pPr>
            <a:r>
              <a:rPr lang="en-US" dirty="0"/>
              <a:t>Baseline parameter = 138 deaths attributable to stroke / 10,000 corridor residents </a:t>
            </a:r>
            <a:endParaRPr dirty="0"/>
          </a:p>
          <a:p>
            <a:pPr marL="0" lvl="0" indent="0" algn="l" rtl="0">
              <a:spcBef>
                <a:spcPts val="0"/>
              </a:spcBef>
              <a:spcAft>
                <a:spcPts val="0"/>
              </a:spcAft>
              <a:buNone/>
            </a:pPr>
            <a:r>
              <a:rPr lang="en-US" dirty="0"/>
              <a:t>15% shift = 120 deaths attributable to stroke / 10,000 corridor residents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Colon Cancer: -9.67% change</a:t>
            </a:r>
            <a:endParaRPr dirty="0"/>
          </a:p>
          <a:p>
            <a:pPr marL="0" lvl="0" indent="0" algn="l" rtl="0">
              <a:spcBef>
                <a:spcPts val="0"/>
              </a:spcBef>
              <a:spcAft>
                <a:spcPts val="0"/>
              </a:spcAft>
              <a:buNone/>
            </a:pPr>
            <a:r>
              <a:rPr lang="en-US" dirty="0"/>
              <a:t>Baseline parameter = 31 deaths attributable to colon cancer / 10,000 corridor residents </a:t>
            </a:r>
            <a:endParaRPr dirty="0"/>
          </a:p>
          <a:p>
            <a:pPr marL="0" lvl="0" indent="0" algn="l" rtl="0">
              <a:spcBef>
                <a:spcPts val="0"/>
              </a:spcBef>
              <a:spcAft>
                <a:spcPts val="0"/>
              </a:spcAft>
              <a:buNone/>
            </a:pPr>
            <a:r>
              <a:rPr lang="en-US" dirty="0"/>
              <a:t>15% shift = 28 deaths attributable to colon cancer / 10,000 corridor residents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Dementia: -18.42% change</a:t>
            </a:r>
            <a:endParaRPr dirty="0"/>
          </a:p>
          <a:p>
            <a:pPr marL="0" lvl="0" indent="0" algn="l" rtl="0">
              <a:spcBef>
                <a:spcPts val="0"/>
              </a:spcBef>
              <a:spcAft>
                <a:spcPts val="0"/>
              </a:spcAft>
              <a:buNone/>
            </a:pPr>
            <a:r>
              <a:rPr lang="en-US" dirty="0"/>
              <a:t>Baseline parameter = 38 deaths attributable to dementia / 10,000 corridor residents </a:t>
            </a:r>
            <a:endParaRPr dirty="0"/>
          </a:p>
          <a:p>
            <a:pPr marL="0" lvl="0" indent="0" algn="l" rtl="0">
              <a:spcBef>
                <a:spcPts val="0"/>
              </a:spcBef>
              <a:spcAft>
                <a:spcPts val="0"/>
              </a:spcAft>
              <a:buNone/>
            </a:pPr>
            <a:r>
              <a:rPr lang="en-US" dirty="0"/>
              <a:t>15% shift = 31 deaths attributable to dementia / 10,000 corridor residents </a:t>
            </a:r>
            <a:endParaRPr dirty="0"/>
          </a:p>
          <a:p>
            <a:pPr marL="0" lvl="0" indent="0" algn="l" rtl="0">
              <a:spcBef>
                <a:spcPts val="0"/>
              </a:spcBef>
              <a:spcAft>
                <a:spcPts val="0"/>
              </a:spcAft>
              <a:buNone/>
            </a:pPr>
            <a:endParaRPr dirty="0"/>
          </a:p>
        </p:txBody>
      </p:sp>
      <p:sp>
        <p:nvSpPr>
          <p:cNvPr id="294" name="Google Shape;294;g14516bb62c8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4516bb62c8_1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4516bb62c8_1_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457200" algn="just" rtl="0">
              <a:lnSpc>
                <a:spcPct val="107916"/>
              </a:lnSpc>
              <a:spcBef>
                <a:spcPts val="0"/>
              </a:spcBef>
              <a:spcAft>
                <a:spcPts val="0"/>
              </a:spcAft>
              <a:buNone/>
            </a:pPr>
            <a:r>
              <a:rPr lang="en-US" sz="1100" dirty="0">
                <a:solidFill>
                  <a:srgbClr val="171717"/>
                </a:solidFill>
                <a:latin typeface="Tahoma"/>
                <a:ea typeface="Tahoma"/>
                <a:cs typeface="Tahoma"/>
                <a:sym typeface="Tahoma"/>
              </a:rPr>
              <a:t>The associations between transportation design and health outcomes are well defined. Differences in terms of sidewalk width, bicycle lanes, travel lanes, buffer zones, median, and transportation types were compared between the no-build and Light Rail alternative in the Transportation-Alternative Health Analysis. In this slide, we are looking specifically to the increase in width for the sidewalk and bicycle lanes compared with current infrastructure in the study corridor.</a:t>
            </a:r>
            <a:endParaRPr sz="1100" dirty="0">
              <a:solidFill>
                <a:srgbClr val="171717"/>
              </a:solidFill>
              <a:latin typeface="Tahoma"/>
              <a:ea typeface="Tahoma"/>
              <a:cs typeface="Tahoma"/>
              <a:sym typeface="Tahoma"/>
            </a:endParaRPr>
          </a:p>
          <a:p>
            <a:pPr marL="0" lvl="0" indent="457200" algn="just" rtl="0">
              <a:lnSpc>
                <a:spcPct val="107916"/>
              </a:lnSpc>
              <a:spcBef>
                <a:spcPts val="800"/>
              </a:spcBef>
              <a:spcAft>
                <a:spcPts val="0"/>
              </a:spcAft>
              <a:buNone/>
            </a:pPr>
            <a:r>
              <a:rPr lang="en-US" sz="1100" dirty="0">
                <a:solidFill>
                  <a:srgbClr val="171717"/>
                </a:solidFill>
                <a:latin typeface="Tahoma"/>
                <a:ea typeface="Tahoma"/>
                <a:cs typeface="Tahoma"/>
                <a:sym typeface="Tahoma"/>
              </a:rPr>
              <a:t>As it currently stands, only about 11.3% of the corridor may be considered walkable. Importantly, wider sidewalks and bicycle lanes promote pedestrian and bicyclist activity through related mechanisms. Both design features, such as broader walkways, and increased space between oncoming traffic and bicyclists, increase the perceived safety and desirability of walking or bicycling along such areas, and is associated with a greater proportion of the population meeting their daily exercise requirements, and a reduced BMI. Improvements made to both pedestrian and bicycle facilities in the Light Rail alternative were also associated with enhanced business activities, that is shopping, access to essential goods and service, and increased spending at businesses within the network. In addition to these considerations, 35% of the study population are either under 18 or over 65 years old, both of which entail special considerations in terms of transportation access and connectivity that may be effectively addressed through implementation of LRT. </a:t>
            </a:r>
            <a:endParaRPr sz="1100" dirty="0">
              <a:solidFill>
                <a:srgbClr val="171717"/>
              </a:solidFill>
              <a:latin typeface="Tahoma"/>
              <a:ea typeface="Tahoma"/>
              <a:cs typeface="Tahoma"/>
              <a:sym typeface="Tahoma"/>
            </a:endParaRPr>
          </a:p>
          <a:p>
            <a:pPr marL="0" lvl="0" indent="457200" algn="just" rtl="0">
              <a:lnSpc>
                <a:spcPct val="107916"/>
              </a:lnSpc>
              <a:spcBef>
                <a:spcPts val="200"/>
              </a:spcBef>
              <a:spcAft>
                <a:spcPts val="0"/>
              </a:spcAft>
              <a:buNone/>
            </a:pPr>
            <a:endParaRPr sz="1100" dirty="0">
              <a:solidFill>
                <a:srgbClr val="171717"/>
              </a:solidFill>
              <a:latin typeface="Tahoma"/>
              <a:ea typeface="Tahoma"/>
              <a:cs typeface="Tahoma"/>
              <a:sym typeface="Tahoma"/>
            </a:endParaRPr>
          </a:p>
          <a:p>
            <a:pPr marL="0" lvl="0" indent="457200" algn="just" rtl="0">
              <a:lnSpc>
                <a:spcPct val="107916"/>
              </a:lnSpc>
              <a:spcBef>
                <a:spcPts val="200"/>
              </a:spcBef>
              <a:spcAft>
                <a:spcPts val="200"/>
              </a:spcAft>
              <a:buNone/>
            </a:pPr>
            <a:r>
              <a:rPr lang="en-US" sz="1100" dirty="0">
                <a:solidFill>
                  <a:srgbClr val="171717"/>
                </a:solidFill>
                <a:latin typeface="Tahoma"/>
                <a:ea typeface="Tahoma"/>
                <a:cs typeface="Tahoma"/>
                <a:sym typeface="Tahoma"/>
              </a:rPr>
              <a:t>[Next slide]</a:t>
            </a:r>
            <a:endParaRPr sz="1100" dirty="0">
              <a:solidFill>
                <a:srgbClr val="171717"/>
              </a:solidFill>
              <a:latin typeface="Tahoma"/>
              <a:ea typeface="Tahoma"/>
              <a:cs typeface="Tahoma"/>
              <a:sym typeface="Tahoma"/>
            </a:endParaRPr>
          </a:p>
        </p:txBody>
      </p:sp>
      <p:sp>
        <p:nvSpPr>
          <p:cNvPr id="312" name="Google Shape;312;g14516bb62c8_1_1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4516bb62c8_1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4516bb62c8_1_3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457200" algn="just" rtl="0">
              <a:lnSpc>
                <a:spcPct val="107916"/>
              </a:lnSpc>
              <a:spcBef>
                <a:spcPts val="0"/>
              </a:spcBef>
              <a:spcAft>
                <a:spcPts val="0"/>
              </a:spcAft>
              <a:buNone/>
            </a:pPr>
            <a:r>
              <a:rPr lang="en-US" sz="1100">
                <a:solidFill>
                  <a:srgbClr val="171717"/>
                </a:solidFill>
                <a:latin typeface="Tahoma"/>
                <a:ea typeface="Tahoma"/>
                <a:cs typeface="Tahoma"/>
                <a:sym typeface="Tahoma"/>
              </a:rPr>
              <a:t>From an environmental perspective, transit designs that alter travel behaviors, namely, a reduction in single-occupancy vehicle trips, directly influence the amount of carbon dioxide emissions released into the air resulting from the combustion of petroleum-based products, most commonly gasoline and diesel </a:t>
            </a:r>
            <a:r>
              <a:rPr lang="en-US" sz="1100">
                <a:latin typeface="Tahoma"/>
                <a:ea typeface="Tahoma"/>
                <a:cs typeface="Tahoma"/>
                <a:sym typeface="Tahoma"/>
              </a:rPr>
              <a:t>(United States Environmental Protection Agency, 2021)</a:t>
            </a:r>
            <a:r>
              <a:rPr lang="en-US" sz="1100">
                <a:solidFill>
                  <a:srgbClr val="171717"/>
                </a:solidFill>
                <a:latin typeface="Tahoma"/>
                <a:ea typeface="Tahoma"/>
                <a:cs typeface="Tahoma"/>
                <a:sym typeface="Tahoma"/>
              </a:rPr>
              <a:t>. Namely, the reduction in vehicle emissions that result from engaging in walking, bicycling, and public transportation are outcomes of particular interest for the Light Rail alternative that positively impact air quality and resilience.</a:t>
            </a:r>
            <a:endParaRPr sz="1100">
              <a:solidFill>
                <a:srgbClr val="171717"/>
              </a:solidFill>
              <a:latin typeface="Tahoma"/>
              <a:ea typeface="Tahoma"/>
              <a:cs typeface="Tahoma"/>
              <a:sym typeface="Tahoma"/>
            </a:endParaRPr>
          </a:p>
          <a:p>
            <a:pPr marL="0" lvl="0" indent="457200" algn="just" rtl="0">
              <a:lnSpc>
                <a:spcPct val="107916"/>
              </a:lnSpc>
              <a:spcBef>
                <a:spcPts val="800"/>
              </a:spcBef>
              <a:spcAft>
                <a:spcPts val="0"/>
              </a:spcAft>
              <a:buNone/>
            </a:pPr>
            <a:r>
              <a:rPr lang="en-US" sz="1100">
                <a:solidFill>
                  <a:srgbClr val="171717"/>
                </a:solidFill>
                <a:latin typeface="Tahoma"/>
                <a:ea typeface="Tahoma"/>
                <a:cs typeface="Tahoma"/>
                <a:sym typeface="Tahoma"/>
              </a:rPr>
              <a:t>With fewer vehicle emissions, literature well establishes links to greater life expectancy and a decline in respiratory illnesses, such as asthma, COPD, and lung cancer, which may be further ameliorated in the Light rail alternative through the availability of green spaces. In addition to providing as a buffer for pedestrians, transit users, and bicyclists alike, landscaping and tree canopy coverage are useful in reducing the burden of heat island effects and serve as a mitigation strategy to combat the impacts of a changing climate.  </a:t>
            </a:r>
            <a:endParaRPr sz="1100">
              <a:solidFill>
                <a:srgbClr val="171717"/>
              </a:solidFill>
              <a:latin typeface="Tahoma"/>
              <a:ea typeface="Tahoma"/>
              <a:cs typeface="Tahoma"/>
              <a:sym typeface="Tahoma"/>
            </a:endParaRPr>
          </a:p>
          <a:p>
            <a:pPr marL="0" lvl="0" indent="0" algn="just" rtl="0">
              <a:lnSpc>
                <a:spcPct val="107916"/>
              </a:lnSpc>
              <a:spcBef>
                <a:spcPts val="800"/>
              </a:spcBef>
              <a:spcAft>
                <a:spcPts val="0"/>
              </a:spcAft>
              <a:buNone/>
            </a:pPr>
            <a:r>
              <a:rPr lang="en-US" sz="1100">
                <a:solidFill>
                  <a:srgbClr val="171717"/>
                </a:solidFill>
                <a:latin typeface="Tahoma"/>
                <a:ea typeface="Tahoma"/>
                <a:cs typeface="Tahoma"/>
                <a:sym typeface="Tahoma"/>
              </a:rPr>
              <a:t>	Use of eco-friendly transit designs like LRT are best suited for the Okeechobee Blvd and SR7 corridor given their ability for high ridership capacity. With increased accessibility, social connectedness among community members is another expected outcome of LRT technology. </a:t>
            </a:r>
            <a:endParaRPr sz="1100">
              <a:solidFill>
                <a:srgbClr val="171717"/>
              </a:solidFill>
              <a:latin typeface="Tahoma"/>
              <a:ea typeface="Tahoma"/>
              <a:cs typeface="Tahoma"/>
              <a:sym typeface="Tahoma"/>
            </a:endParaRPr>
          </a:p>
          <a:p>
            <a:pPr marL="0" lvl="0" indent="457200" algn="just" rtl="0">
              <a:lnSpc>
                <a:spcPct val="107916"/>
              </a:lnSpc>
              <a:spcBef>
                <a:spcPts val="800"/>
              </a:spcBef>
              <a:spcAft>
                <a:spcPts val="800"/>
              </a:spcAft>
              <a:buNone/>
            </a:pPr>
            <a:r>
              <a:rPr lang="en-US" sz="1100">
                <a:solidFill>
                  <a:srgbClr val="171717"/>
                </a:solidFill>
                <a:latin typeface="Tahoma"/>
                <a:ea typeface="Tahoma"/>
                <a:cs typeface="Tahoma"/>
                <a:sym typeface="Tahoma"/>
              </a:rPr>
              <a:t>Given the findings in this HIA, LRT holds significant potential to promote health and wellbeing for the study corridor population. Importantly, similar sentiments are well documented by Valley Metro in Maricopa County, Arizona. In a 10-year follow-up study of their LRT system, results indicate that the potential for long-term health benefits of LRT implementation may warrant the up-front costs. Since its implementation, over 35,000 jobs have since been created in ½ mie of the Valley Metro’s LRT (Valley Metro, n.d.). Other benefits include improved access to education and areas of interest in a single trip, a reduction in bicycle and pedestrian crashes, and increased affordability within the LRT corridor when compared with the average for Maricopa County (Valley Metro, n.d.). In light of these conclusions, it is recommended that the Palm Beach TPA consider the monitoring of some of the potential health impacts identified during the HIA to inform the real life effects of the LRT system on the state of health and health equity in the Okeechobee Blvd and SR7 corridor. </a:t>
            </a:r>
            <a:endParaRPr sz="1100">
              <a:solidFill>
                <a:srgbClr val="171717"/>
              </a:solidFill>
              <a:latin typeface="Tahoma"/>
              <a:ea typeface="Tahoma"/>
              <a:cs typeface="Tahoma"/>
              <a:sym typeface="Tahoma"/>
            </a:endParaRPr>
          </a:p>
        </p:txBody>
      </p:sp>
      <p:sp>
        <p:nvSpPr>
          <p:cNvPr id="345" name="Google Shape;345;g14516bb62c8_1_3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pic>
        <p:nvPicPr>
          <p:cNvPr id="16" name="Google Shape;16;p65" descr="A tall building in a city&#10;&#10;Description automatically generated"/>
          <p:cNvPicPr preferRelativeResize="0"/>
          <p:nvPr/>
        </p:nvPicPr>
        <p:blipFill rotWithShape="1">
          <a:blip r:embed="rId2">
            <a:alphaModFix/>
          </a:blip>
          <a:srcRect t="9905" b="15095"/>
          <a:stretch/>
        </p:blipFill>
        <p:spPr>
          <a:xfrm>
            <a:off x="0" y="0"/>
            <a:ext cx="12192003" cy="6858000"/>
          </a:xfrm>
          <a:prstGeom prst="rect">
            <a:avLst/>
          </a:prstGeom>
          <a:noFill/>
          <a:ln>
            <a:noFill/>
          </a:ln>
        </p:spPr>
      </p:pic>
      <p:grpSp>
        <p:nvGrpSpPr>
          <p:cNvPr id="17" name="Google Shape;17;p65"/>
          <p:cNvGrpSpPr/>
          <p:nvPr/>
        </p:nvGrpSpPr>
        <p:grpSpPr>
          <a:xfrm>
            <a:off x="-140676" y="-91440"/>
            <a:ext cx="9415270" cy="6966586"/>
            <a:chOff x="24224" y="0"/>
            <a:chExt cx="9228713" cy="6875146"/>
          </a:xfrm>
        </p:grpSpPr>
        <p:sp>
          <p:nvSpPr>
            <p:cNvPr id="18" name="Google Shape;18;p65"/>
            <p:cNvSpPr/>
            <p:nvPr/>
          </p:nvSpPr>
          <p:spPr>
            <a:xfrm>
              <a:off x="3318965" y="0"/>
              <a:ext cx="5933972" cy="6858000"/>
            </a:xfrm>
            <a:custGeom>
              <a:avLst/>
              <a:gdLst/>
              <a:ahLst/>
              <a:cxnLst/>
              <a:rect l="l" t="t" r="r" b="b"/>
              <a:pathLst>
                <a:path w="5872161" h="6786562" extrusionOk="0">
                  <a:moveTo>
                    <a:pt x="0" y="6786563"/>
                  </a:moveTo>
                  <a:lnTo>
                    <a:pt x="3257550" y="0"/>
                  </a:lnTo>
                  <a:lnTo>
                    <a:pt x="5872162" y="0"/>
                  </a:lnTo>
                  <a:lnTo>
                    <a:pt x="2614612" y="6786563"/>
                  </a:lnTo>
                  <a:lnTo>
                    <a:pt x="0" y="6786563"/>
                  </a:lnTo>
                  <a:close/>
                </a:path>
              </a:pathLst>
            </a:custGeom>
            <a:solidFill>
              <a:schemeClr val="dk2">
                <a:alpha val="4941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65"/>
            <p:cNvSpPr/>
            <p:nvPr/>
          </p:nvSpPr>
          <p:spPr>
            <a:xfrm>
              <a:off x="24224" y="17145"/>
              <a:ext cx="8711912" cy="6858001"/>
            </a:xfrm>
            <a:custGeom>
              <a:avLst/>
              <a:gdLst/>
              <a:ahLst/>
              <a:cxnLst/>
              <a:rect l="l" t="t" r="r" b="b"/>
              <a:pathLst>
                <a:path w="8711912" h="6858001" extrusionOk="0">
                  <a:moveTo>
                    <a:pt x="3291838" y="0"/>
                  </a:moveTo>
                  <a:lnTo>
                    <a:pt x="5933972" y="0"/>
                  </a:lnTo>
                  <a:lnTo>
                    <a:pt x="5933972" y="0"/>
                  </a:lnTo>
                  <a:lnTo>
                    <a:pt x="6254462" y="0"/>
                  </a:lnTo>
                  <a:lnTo>
                    <a:pt x="6254462" y="0"/>
                  </a:lnTo>
                  <a:lnTo>
                    <a:pt x="8711912" y="0"/>
                  </a:lnTo>
                  <a:lnTo>
                    <a:pt x="5420074" y="6858001"/>
                  </a:lnTo>
                  <a:lnTo>
                    <a:pt x="2962624" y="6858001"/>
                  </a:lnTo>
                  <a:lnTo>
                    <a:pt x="2777941" y="6858001"/>
                  </a:lnTo>
                  <a:lnTo>
                    <a:pt x="2642134" y="6858001"/>
                  </a:lnTo>
                  <a:lnTo>
                    <a:pt x="320490" y="6858001"/>
                  </a:lnTo>
                  <a:lnTo>
                    <a:pt x="0" y="6858001"/>
                  </a:lnTo>
                  <a:lnTo>
                    <a:pt x="1" y="6858000"/>
                  </a:lnTo>
                  <a:lnTo>
                    <a:pt x="0" y="6858000"/>
                  </a:lnTo>
                  <a:lnTo>
                    <a:pt x="0" y="0"/>
                  </a:lnTo>
                  <a:lnTo>
                    <a:pt x="3291838"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20" name="Google Shape;20;p65"/>
          <p:cNvGrpSpPr/>
          <p:nvPr/>
        </p:nvGrpSpPr>
        <p:grpSpPr>
          <a:xfrm>
            <a:off x="-2146298" y="2178270"/>
            <a:ext cx="10838096" cy="1341171"/>
            <a:chOff x="-2146298" y="2178270"/>
            <a:chExt cx="10838096" cy="1341171"/>
          </a:xfrm>
        </p:grpSpPr>
        <p:sp>
          <p:nvSpPr>
            <p:cNvPr id="21" name="Google Shape;21;p65"/>
            <p:cNvSpPr/>
            <p:nvPr/>
          </p:nvSpPr>
          <p:spPr>
            <a:xfrm>
              <a:off x="-2146298" y="2179320"/>
              <a:ext cx="9544737" cy="1337311"/>
            </a:xfrm>
            <a:custGeom>
              <a:avLst/>
              <a:gdLst/>
              <a:ahLst/>
              <a:cxnLst/>
              <a:rect l="l" t="t" r="r" b="b"/>
              <a:pathLst>
                <a:path w="9482222" h="1332181" extrusionOk="0">
                  <a:moveTo>
                    <a:pt x="993900" y="0"/>
                  </a:moveTo>
                  <a:lnTo>
                    <a:pt x="9482222" y="0"/>
                  </a:lnTo>
                  <a:lnTo>
                    <a:pt x="8842775" y="1332181"/>
                  </a:lnTo>
                  <a:lnTo>
                    <a:pt x="0" y="133218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2" name="Google Shape;22;p65"/>
            <p:cNvGrpSpPr/>
            <p:nvPr/>
          </p:nvGrpSpPr>
          <p:grpSpPr>
            <a:xfrm>
              <a:off x="6506677" y="2178270"/>
              <a:ext cx="2185121" cy="1341171"/>
              <a:chOff x="6478102" y="2235420"/>
              <a:chExt cx="2185121" cy="1341171"/>
            </a:xfrm>
          </p:grpSpPr>
          <p:sp>
            <p:nvSpPr>
              <p:cNvPr id="23" name="Google Shape;23;p65"/>
              <p:cNvSpPr/>
              <p:nvPr/>
            </p:nvSpPr>
            <p:spPr>
              <a:xfrm>
                <a:off x="6478102"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F04F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65"/>
              <p:cNvSpPr/>
              <p:nvPr/>
            </p:nvSpPr>
            <p:spPr>
              <a:xfrm>
                <a:off x="6986054"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21A4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65"/>
              <p:cNvSpPr/>
              <p:nvPr/>
            </p:nvSpPr>
            <p:spPr>
              <a:xfrm>
                <a:off x="7505581" y="2235420"/>
                <a:ext cx="1157642" cy="1341171"/>
              </a:xfrm>
              <a:custGeom>
                <a:avLst/>
                <a:gdLst/>
                <a:ahLst/>
                <a:cxnLst/>
                <a:rect l="l" t="t" r="r" b="b"/>
                <a:pathLst>
                  <a:path w="1157642" h="1341171" extrusionOk="0">
                    <a:moveTo>
                      <a:pt x="0" y="1341171"/>
                    </a:moveTo>
                    <a:lnTo>
                      <a:pt x="643762" y="0"/>
                    </a:lnTo>
                    <a:lnTo>
                      <a:pt x="1157643" y="0"/>
                    </a:lnTo>
                    <a:lnTo>
                      <a:pt x="516704" y="1341171"/>
                    </a:lnTo>
                    <a:lnTo>
                      <a:pt x="0" y="1341171"/>
                    </a:lnTo>
                    <a:close/>
                  </a:path>
                </a:pathLst>
              </a:custGeom>
              <a:solidFill>
                <a:srgbClr val="03E0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6" name="Google Shape;26;p65" descr="A picture containing text, sign&#10;&#10;Description automatically generated"/>
          <p:cNvPicPr preferRelativeResize="0"/>
          <p:nvPr/>
        </p:nvPicPr>
        <p:blipFill rotWithShape="1">
          <a:blip r:embed="rId3">
            <a:alphaModFix/>
          </a:blip>
          <a:srcRect/>
          <a:stretch/>
        </p:blipFill>
        <p:spPr>
          <a:xfrm>
            <a:off x="8783938" y="5647120"/>
            <a:ext cx="3123877" cy="944660"/>
          </a:xfrm>
          <a:prstGeom prst="rect">
            <a:avLst/>
          </a:prstGeom>
          <a:noFill/>
          <a:ln>
            <a:noFill/>
          </a:ln>
        </p:spPr>
      </p:pic>
      <p:pic>
        <p:nvPicPr>
          <p:cNvPr id="27" name="Google Shape;27;p65"/>
          <p:cNvPicPr preferRelativeResize="0"/>
          <p:nvPr/>
        </p:nvPicPr>
        <p:blipFill rotWithShape="1">
          <a:blip r:embed="rId4">
            <a:alphaModFix/>
          </a:blip>
          <a:srcRect/>
          <a:stretch/>
        </p:blipFill>
        <p:spPr>
          <a:xfrm>
            <a:off x="314325" y="2448586"/>
            <a:ext cx="6448425" cy="795693"/>
          </a:xfrm>
          <a:prstGeom prst="rect">
            <a:avLst/>
          </a:prstGeom>
          <a:noFill/>
          <a:ln>
            <a:noFill/>
          </a:ln>
        </p:spPr>
      </p:pic>
      <p:sp>
        <p:nvSpPr>
          <p:cNvPr id="28" name="Google Shape;28;p65"/>
          <p:cNvSpPr txBox="1"/>
          <p:nvPr/>
        </p:nvSpPr>
        <p:spPr>
          <a:xfrm>
            <a:off x="347241" y="3675888"/>
            <a:ext cx="900510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Kick-Off Meeting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April 29, 2021</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0" name="Google Shape;90;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
        <p:cNvGrpSpPr/>
        <p:nvPr/>
      </p:nvGrpSpPr>
      <p:grpSpPr>
        <a:xfrm>
          <a:off x="0" y="0"/>
          <a:ext cx="0" cy="0"/>
          <a:chOff x="0" y="0"/>
          <a:chExt cx="0" cy="0"/>
        </a:xfrm>
      </p:grpSpPr>
      <p:sp>
        <p:nvSpPr>
          <p:cNvPr id="94" name="Google Shape;94;p7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6" name="Google Shape;96;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2" name="Google Shape;102;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5" name="Google Shape;115;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6" name="Google Shape;11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9"/>
          <p:cNvSpPr>
            <a:spLocks noGrp="1"/>
          </p:cNvSpPr>
          <p:nvPr>
            <p:ph type="pic" idx="2"/>
          </p:nvPr>
        </p:nvSpPr>
        <p:spPr>
          <a:xfrm>
            <a:off x="5183188" y="987425"/>
            <a:ext cx="6172200" cy="4873625"/>
          </a:xfrm>
          <a:prstGeom prst="rect">
            <a:avLst/>
          </a:prstGeom>
          <a:noFill/>
          <a:ln>
            <a:noFill/>
          </a:ln>
        </p:spPr>
      </p:sp>
      <p:sp>
        <p:nvSpPr>
          <p:cNvPr id="122" name="Google Shape;122;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3" name="Google Shape;123;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8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2"/>
        <p:cNvGrpSpPr/>
        <p:nvPr/>
      </p:nvGrpSpPr>
      <p:grpSpPr>
        <a:xfrm>
          <a:off x="0" y="0"/>
          <a:ext cx="0" cy="0"/>
          <a:chOff x="0" y="0"/>
          <a:chExt cx="0" cy="0"/>
        </a:xfrm>
      </p:grpSpPr>
      <p:pic>
        <p:nvPicPr>
          <p:cNvPr id="143" name="Google Shape;143;g14516bb62c8_1_930" descr="A tall building in a city&#10;&#10;Description automatically generated"/>
          <p:cNvPicPr preferRelativeResize="0"/>
          <p:nvPr/>
        </p:nvPicPr>
        <p:blipFill rotWithShape="1">
          <a:blip r:embed="rId2">
            <a:alphaModFix/>
          </a:blip>
          <a:srcRect t="9907" b="15090"/>
          <a:stretch/>
        </p:blipFill>
        <p:spPr>
          <a:xfrm>
            <a:off x="0" y="0"/>
            <a:ext cx="12192000" cy="6858000"/>
          </a:xfrm>
          <a:prstGeom prst="rect">
            <a:avLst/>
          </a:prstGeom>
          <a:noFill/>
          <a:ln>
            <a:noFill/>
          </a:ln>
        </p:spPr>
      </p:pic>
      <p:grpSp>
        <p:nvGrpSpPr>
          <p:cNvPr id="144" name="Google Shape;144;g14516bb62c8_1_930"/>
          <p:cNvGrpSpPr/>
          <p:nvPr/>
        </p:nvGrpSpPr>
        <p:grpSpPr>
          <a:xfrm>
            <a:off x="-140676" y="-91440"/>
            <a:ext cx="9411981" cy="6966585"/>
            <a:chOff x="24224" y="0"/>
            <a:chExt cx="9225624" cy="6875146"/>
          </a:xfrm>
        </p:grpSpPr>
        <p:sp>
          <p:nvSpPr>
            <p:cNvPr id="145" name="Google Shape;145;g14516bb62c8_1_930"/>
            <p:cNvSpPr/>
            <p:nvPr/>
          </p:nvSpPr>
          <p:spPr>
            <a:xfrm>
              <a:off x="3318965" y="0"/>
              <a:ext cx="5930883" cy="6854428"/>
            </a:xfrm>
            <a:custGeom>
              <a:avLst/>
              <a:gdLst/>
              <a:ahLst/>
              <a:cxnLst/>
              <a:rect l="l" t="t" r="r" b="b"/>
              <a:pathLst>
                <a:path w="5872161" h="6786562" extrusionOk="0">
                  <a:moveTo>
                    <a:pt x="0" y="6786563"/>
                  </a:moveTo>
                  <a:lnTo>
                    <a:pt x="3257550" y="0"/>
                  </a:lnTo>
                  <a:lnTo>
                    <a:pt x="5872162" y="0"/>
                  </a:lnTo>
                  <a:lnTo>
                    <a:pt x="2614612" y="6786563"/>
                  </a:lnTo>
                  <a:lnTo>
                    <a:pt x="0" y="6786563"/>
                  </a:lnTo>
                  <a:close/>
                </a:path>
              </a:pathLst>
            </a:custGeom>
            <a:solidFill>
              <a:schemeClr val="dk2">
                <a:alpha val="4549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g14516bb62c8_1_930"/>
            <p:cNvSpPr/>
            <p:nvPr/>
          </p:nvSpPr>
          <p:spPr>
            <a:xfrm>
              <a:off x="24224" y="17145"/>
              <a:ext cx="8711912" cy="6858001"/>
            </a:xfrm>
            <a:custGeom>
              <a:avLst/>
              <a:gdLst/>
              <a:ahLst/>
              <a:cxnLst/>
              <a:rect l="l" t="t" r="r" b="b"/>
              <a:pathLst>
                <a:path w="8711912" h="6858001" extrusionOk="0">
                  <a:moveTo>
                    <a:pt x="3291838" y="0"/>
                  </a:moveTo>
                  <a:lnTo>
                    <a:pt x="5933972" y="0"/>
                  </a:lnTo>
                  <a:lnTo>
                    <a:pt x="5933972" y="0"/>
                  </a:lnTo>
                  <a:lnTo>
                    <a:pt x="6254462" y="0"/>
                  </a:lnTo>
                  <a:lnTo>
                    <a:pt x="6254462" y="0"/>
                  </a:lnTo>
                  <a:lnTo>
                    <a:pt x="8711912" y="0"/>
                  </a:lnTo>
                  <a:lnTo>
                    <a:pt x="5420074" y="6858001"/>
                  </a:lnTo>
                  <a:lnTo>
                    <a:pt x="2962624" y="6858001"/>
                  </a:lnTo>
                  <a:lnTo>
                    <a:pt x="2777941" y="6858001"/>
                  </a:lnTo>
                  <a:lnTo>
                    <a:pt x="2642134" y="6858001"/>
                  </a:lnTo>
                  <a:lnTo>
                    <a:pt x="320490" y="6858001"/>
                  </a:lnTo>
                  <a:lnTo>
                    <a:pt x="0" y="6858001"/>
                  </a:lnTo>
                  <a:lnTo>
                    <a:pt x="1" y="6858000"/>
                  </a:lnTo>
                  <a:lnTo>
                    <a:pt x="0" y="6858000"/>
                  </a:lnTo>
                  <a:lnTo>
                    <a:pt x="0" y="0"/>
                  </a:lnTo>
                  <a:lnTo>
                    <a:pt x="3291838"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47" name="Google Shape;147;g14516bb62c8_1_930"/>
          <p:cNvGrpSpPr/>
          <p:nvPr/>
        </p:nvGrpSpPr>
        <p:grpSpPr>
          <a:xfrm>
            <a:off x="-2146298" y="2178270"/>
            <a:ext cx="10838096" cy="1341171"/>
            <a:chOff x="-2146298" y="2178270"/>
            <a:chExt cx="10838096" cy="1341171"/>
          </a:xfrm>
        </p:grpSpPr>
        <p:sp>
          <p:nvSpPr>
            <p:cNvPr id="148" name="Google Shape;148;g14516bb62c8_1_930"/>
            <p:cNvSpPr/>
            <p:nvPr/>
          </p:nvSpPr>
          <p:spPr>
            <a:xfrm>
              <a:off x="-2146298" y="2179320"/>
              <a:ext cx="9553339" cy="1338842"/>
            </a:xfrm>
            <a:custGeom>
              <a:avLst/>
              <a:gdLst/>
              <a:ahLst/>
              <a:cxnLst/>
              <a:rect l="l" t="t" r="r" b="b"/>
              <a:pathLst>
                <a:path w="9482222" h="1332181" extrusionOk="0">
                  <a:moveTo>
                    <a:pt x="993900" y="0"/>
                  </a:moveTo>
                  <a:lnTo>
                    <a:pt x="9482222" y="0"/>
                  </a:lnTo>
                  <a:lnTo>
                    <a:pt x="8842775" y="1332181"/>
                  </a:lnTo>
                  <a:lnTo>
                    <a:pt x="0" y="133218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9" name="Google Shape;149;g14516bb62c8_1_930"/>
            <p:cNvGrpSpPr/>
            <p:nvPr/>
          </p:nvGrpSpPr>
          <p:grpSpPr>
            <a:xfrm>
              <a:off x="6506677" y="2178270"/>
              <a:ext cx="2185121" cy="1341171"/>
              <a:chOff x="6478102" y="2235420"/>
              <a:chExt cx="2185121" cy="1341171"/>
            </a:xfrm>
          </p:grpSpPr>
          <p:sp>
            <p:nvSpPr>
              <p:cNvPr id="150" name="Google Shape;150;g14516bb62c8_1_930"/>
              <p:cNvSpPr/>
              <p:nvPr/>
            </p:nvSpPr>
            <p:spPr>
              <a:xfrm>
                <a:off x="6478102"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F04F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g14516bb62c8_1_930"/>
              <p:cNvSpPr/>
              <p:nvPr/>
            </p:nvSpPr>
            <p:spPr>
              <a:xfrm>
                <a:off x="6986054"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21A4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2" name="Google Shape;152;g14516bb62c8_1_930"/>
              <p:cNvSpPr/>
              <p:nvPr/>
            </p:nvSpPr>
            <p:spPr>
              <a:xfrm>
                <a:off x="7505581" y="2235420"/>
                <a:ext cx="1157642" cy="1341171"/>
              </a:xfrm>
              <a:custGeom>
                <a:avLst/>
                <a:gdLst/>
                <a:ahLst/>
                <a:cxnLst/>
                <a:rect l="l" t="t" r="r" b="b"/>
                <a:pathLst>
                  <a:path w="1157642" h="1341171" extrusionOk="0">
                    <a:moveTo>
                      <a:pt x="0" y="1341171"/>
                    </a:moveTo>
                    <a:lnTo>
                      <a:pt x="643762" y="0"/>
                    </a:lnTo>
                    <a:lnTo>
                      <a:pt x="1157643" y="0"/>
                    </a:lnTo>
                    <a:lnTo>
                      <a:pt x="516704" y="1341171"/>
                    </a:lnTo>
                    <a:lnTo>
                      <a:pt x="0" y="1341171"/>
                    </a:lnTo>
                    <a:close/>
                  </a:path>
                </a:pathLst>
              </a:custGeom>
              <a:solidFill>
                <a:srgbClr val="03E0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pic>
        <p:nvPicPr>
          <p:cNvPr id="153" name="Google Shape;153;g14516bb62c8_1_930" descr="A picture containing text, sign&#10;&#10;Description automatically generated"/>
          <p:cNvPicPr preferRelativeResize="0"/>
          <p:nvPr/>
        </p:nvPicPr>
        <p:blipFill rotWithShape="1">
          <a:blip r:embed="rId3">
            <a:alphaModFix/>
          </a:blip>
          <a:srcRect/>
          <a:stretch/>
        </p:blipFill>
        <p:spPr>
          <a:xfrm>
            <a:off x="8783938" y="5647120"/>
            <a:ext cx="3123877" cy="944660"/>
          </a:xfrm>
          <a:prstGeom prst="rect">
            <a:avLst/>
          </a:prstGeom>
          <a:noFill/>
          <a:ln>
            <a:noFill/>
          </a:ln>
        </p:spPr>
      </p:pic>
      <p:pic>
        <p:nvPicPr>
          <p:cNvPr id="154" name="Google Shape;154;g14516bb62c8_1_930"/>
          <p:cNvPicPr preferRelativeResize="0"/>
          <p:nvPr/>
        </p:nvPicPr>
        <p:blipFill rotWithShape="1">
          <a:blip r:embed="rId4">
            <a:alphaModFix/>
          </a:blip>
          <a:srcRect/>
          <a:stretch/>
        </p:blipFill>
        <p:spPr>
          <a:xfrm>
            <a:off x="314325" y="2448586"/>
            <a:ext cx="6448426" cy="795693"/>
          </a:xfrm>
          <a:prstGeom prst="rect">
            <a:avLst/>
          </a:prstGeom>
          <a:noFill/>
          <a:ln>
            <a:noFill/>
          </a:ln>
        </p:spPr>
      </p:pic>
      <p:sp>
        <p:nvSpPr>
          <p:cNvPr id="155" name="Google Shape;155;g14516bb62c8_1_930"/>
          <p:cNvSpPr txBox="1"/>
          <p:nvPr/>
        </p:nvSpPr>
        <p:spPr>
          <a:xfrm>
            <a:off x="347241" y="3675888"/>
            <a:ext cx="9005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Kick-Off Meeting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April 29, 2021</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56"/>
        <p:cNvGrpSpPr/>
        <p:nvPr/>
      </p:nvGrpSpPr>
      <p:grpSpPr>
        <a:xfrm>
          <a:off x="0" y="0"/>
          <a:ext cx="0" cy="0"/>
          <a:chOff x="0" y="0"/>
          <a:chExt cx="0" cy="0"/>
        </a:xfrm>
      </p:grpSpPr>
      <p:sp>
        <p:nvSpPr>
          <p:cNvPr id="157" name="Google Shape;157;g14516bb62c8_1_944"/>
          <p:cNvSpPr/>
          <p:nvPr/>
        </p:nvSpPr>
        <p:spPr>
          <a:xfrm rot="-2803405">
            <a:off x="-1911847" y="-327612"/>
            <a:ext cx="5699355" cy="2860561"/>
          </a:xfrm>
          <a:custGeom>
            <a:avLst/>
            <a:gdLst/>
            <a:ahLst/>
            <a:cxnLst/>
            <a:rect l="l" t="t" r="r" b="b"/>
            <a:pathLst>
              <a:path w="5703688" h="2862736" extrusionOk="0">
                <a:moveTo>
                  <a:pt x="0" y="2838721"/>
                </a:moveTo>
                <a:lnTo>
                  <a:pt x="3024187" y="0"/>
                </a:lnTo>
                <a:lnTo>
                  <a:pt x="5703688" y="2862736"/>
                </a:lnTo>
                <a:lnTo>
                  <a:pt x="0" y="2838721"/>
                </a:lnTo>
                <a:close/>
              </a:path>
            </a:pathLst>
          </a:custGeom>
          <a:solidFill>
            <a:schemeClr val="accent1"/>
          </a:solidFill>
          <a:ln w="12700" cap="flat" cmpd="sng">
            <a:solidFill>
              <a:srgbClr val="1455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8" name="Google Shape;158;g14516bb62c8_1_944"/>
          <p:cNvPicPr preferRelativeResize="0"/>
          <p:nvPr/>
        </p:nvPicPr>
        <p:blipFill rotWithShape="1">
          <a:blip r:embed="rId2">
            <a:alphaModFix/>
          </a:blip>
          <a:srcRect/>
          <a:stretch/>
        </p:blipFill>
        <p:spPr>
          <a:xfrm>
            <a:off x="325754" y="2005012"/>
            <a:ext cx="1061085" cy="676182"/>
          </a:xfrm>
          <a:prstGeom prst="rect">
            <a:avLst/>
          </a:prstGeom>
          <a:noFill/>
          <a:ln>
            <a:noFill/>
          </a:ln>
        </p:spPr>
      </p:pic>
      <p:sp>
        <p:nvSpPr>
          <p:cNvPr id="159" name="Google Shape;159;g14516bb62c8_1_944"/>
          <p:cNvSpPr txBox="1">
            <a:spLocks noGrp="1"/>
          </p:cNvSpPr>
          <p:nvPr>
            <p:ph type="title"/>
          </p:nvPr>
        </p:nvSpPr>
        <p:spPr>
          <a:xfrm>
            <a:off x="152401" y="279400"/>
            <a:ext cx="2533800" cy="1711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2800"/>
              <a:buFont typeface="Arial"/>
              <a:buNone/>
              <a:defRPr sz="2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g14516bb62c8_1_944"/>
          <p:cNvSpPr txBox="1">
            <a:spLocks noGrp="1"/>
          </p:cNvSpPr>
          <p:nvPr>
            <p:ph type="body" idx="1"/>
          </p:nvPr>
        </p:nvSpPr>
        <p:spPr>
          <a:xfrm>
            <a:off x="4848225" y="295275"/>
            <a:ext cx="70770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6C6D70"/>
              </a:buClr>
              <a:buSzPts val="1800"/>
              <a:buChar char="•"/>
              <a:defRPr/>
            </a:lvl1pPr>
            <a:lvl2pPr marL="914400" lvl="1" indent="-342900" algn="l" rtl="0">
              <a:lnSpc>
                <a:spcPct val="90000"/>
              </a:lnSpc>
              <a:spcBef>
                <a:spcPts val="500"/>
              </a:spcBef>
              <a:spcAft>
                <a:spcPts val="0"/>
              </a:spcAft>
              <a:buClr>
                <a:srgbClr val="6C6D70"/>
              </a:buClr>
              <a:buSzPts val="1800"/>
              <a:buChar char="•"/>
              <a:defRPr/>
            </a:lvl2pPr>
            <a:lvl3pPr marL="1371600" lvl="2" indent="-342900" algn="l" rtl="0">
              <a:lnSpc>
                <a:spcPct val="90000"/>
              </a:lnSpc>
              <a:spcBef>
                <a:spcPts val="500"/>
              </a:spcBef>
              <a:spcAft>
                <a:spcPts val="0"/>
              </a:spcAft>
              <a:buClr>
                <a:srgbClr val="6C6D70"/>
              </a:buClr>
              <a:buSzPts val="1800"/>
              <a:buChar char="•"/>
              <a:defRPr/>
            </a:lvl3pPr>
            <a:lvl4pPr marL="1828800" lvl="3" indent="-342900" algn="l" rtl="0">
              <a:lnSpc>
                <a:spcPct val="90000"/>
              </a:lnSpc>
              <a:spcBef>
                <a:spcPts val="500"/>
              </a:spcBef>
              <a:spcAft>
                <a:spcPts val="0"/>
              </a:spcAft>
              <a:buClr>
                <a:srgbClr val="6C6D70"/>
              </a:buClr>
              <a:buSzPts val="1800"/>
              <a:buChar char="•"/>
              <a:defRPr/>
            </a:lvl4pPr>
            <a:lvl5pPr marL="2286000" lvl="4" indent="-342900" algn="l" rtl="0">
              <a:lnSpc>
                <a:spcPct val="90000"/>
              </a:lnSpc>
              <a:spcBef>
                <a:spcPts val="500"/>
              </a:spcBef>
              <a:spcAft>
                <a:spcPts val="0"/>
              </a:spcAft>
              <a:buClr>
                <a:srgbClr val="6C6D70"/>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1" name="Google Shape;161;g14516bb62c8_1_944"/>
          <p:cNvSpPr txBox="1">
            <a:spLocks noGrp="1"/>
          </p:cNvSpPr>
          <p:nvPr>
            <p:ph type="sldNum" idx="12"/>
          </p:nvPr>
        </p:nvSpPr>
        <p:spPr>
          <a:xfrm>
            <a:off x="8610599" y="6356350"/>
            <a:ext cx="33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g14516bb62c8_1_944"/>
          <p:cNvSpPr txBox="1">
            <a:spLocks noGrp="1"/>
          </p:cNvSpPr>
          <p:nvPr>
            <p:ph type="body" idx="2"/>
          </p:nvPr>
        </p:nvSpPr>
        <p:spPr>
          <a:xfrm>
            <a:off x="1409700" y="3038475"/>
            <a:ext cx="3190800" cy="3286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6C6D70"/>
              </a:buClr>
              <a:buSzPts val="1800"/>
              <a:buChar char="•"/>
              <a:defRPr/>
            </a:lvl1pPr>
            <a:lvl2pPr marL="914400" lvl="1" indent="-342900" algn="l" rtl="0">
              <a:lnSpc>
                <a:spcPct val="90000"/>
              </a:lnSpc>
              <a:spcBef>
                <a:spcPts val="500"/>
              </a:spcBef>
              <a:spcAft>
                <a:spcPts val="0"/>
              </a:spcAft>
              <a:buClr>
                <a:srgbClr val="6C6D70"/>
              </a:buClr>
              <a:buSzPts val="1800"/>
              <a:buChar char="•"/>
              <a:defRPr/>
            </a:lvl2pPr>
            <a:lvl3pPr marL="1371600" lvl="2" indent="-342900" algn="l" rtl="0">
              <a:lnSpc>
                <a:spcPct val="90000"/>
              </a:lnSpc>
              <a:spcBef>
                <a:spcPts val="500"/>
              </a:spcBef>
              <a:spcAft>
                <a:spcPts val="0"/>
              </a:spcAft>
              <a:buClr>
                <a:srgbClr val="6C6D70"/>
              </a:buClr>
              <a:buSzPts val="1800"/>
              <a:buChar char="•"/>
              <a:defRPr/>
            </a:lvl3pPr>
            <a:lvl4pPr marL="1828800" lvl="3" indent="-342900" algn="l" rtl="0">
              <a:lnSpc>
                <a:spcPct val="90000"/>
              </a:lnSpc>
              <a:spcBef>
                <a:spcPts val="500"/>
              </a:spcBef>
              <a:spcAft>
                <a:spcPts val="0"/>
              </a:spcAft>
              <a:buClr>
                <a:srgbClr val="6C6D70"/>
              </a:buClr>
              <a:buSzPts val="1800"/>
              <a:buChar char="•"/>
              <a:defRPr/>
            </a:lvl4pPr>
            <a:lvl5pPr marL="2286000" lvl="4" indent="-342900" algn="l" rtl="0">
              <a:lnSpc>
                <a:spcPct val="90000"/>
              </a:lnSpc>
              <a:spcBef>
                <a:spcPts val="500"/>
              </a:spcBef>
              <a:spcAft>
                <a:spcPts val="0"/>
              </a:spcAft>
              <a:buClr>
                <a:srgbClr val="6C6D70"/>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9"/>
        <p:cNvGrpSpPr/>
        <p:nvPr/>
      </p:nvGrpSpPr>
      <p:grpSpPr>
        <a:xfrm>
          <a:off x="0" y="0"/>
          <a:ext cx="0" cy="0"/>
          <a:chOff x="0" y="0"/>
          <a:chExt cx="0" cy="0"/>
        </a:xfrm>
      </p:grpSpPr>
      <p:sp>
        <p:nvSpPr>
          <p:cNvPr id="30" name="Google Shape;30;p66"/>
          <p:cNvSpPr/>
          <p:nvPr/>
        </p:nvSpPr>
        <p:spPr>
          <a:xfrm rot="-2806203">
            <a:off x="-1912629" y="-331970"/>
            <a:ext cx="5703688" cy="2862736"/>
          </a:xfrm>
          <a:custGeom>
            <a:avLst/>
            <a:gdLst/>
            <a:ahLst/>
            <a:cxnLst/>
            <a:rect l="l" t="t" r="r" b="b"/>
            <a:pathLst>
              <a:path w="5703688" h="2862736" extrusionOk="0">
                <a:moveTo>
                  <a:pt x="0" y="2838721"/>
                </a:moveTo>
                <a:lnTo>
                  <a:pt x="3024187" y="0"/>
                </a:lnTo>
                <a:lnTo>
                  <a:pt x="5703688" y="2862736"/>
                </a:lnTo>
                <a:lnTo>
                  <a:pt x="0" y="2838721"/>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 name="Google Shape;31;p66"/>
          <p:cNvPicPr preferRelativeResize="0"/>
          <p:nvPr/>
        </p:nvPicPr>
        <p:blipFill rotWithShape="1">
          <a:blip r:embed="rId2">
            <a:alphaModFix/>
          </a:blip>
          <a:srcRect/>
          <a:stretch/>
        </p:blipFill>
        <p:spPr>
          <a:xfrm>
            <a:off x="325754" y="2005012"/>
            <a:ext cx="1061085" cy="676182"/>
          </a:xfrm>
          <a:prstGeom prst="rect">
            <a:avLst/>
          </a:prstGeom>
          <a:noFill/>
          <a:ln>
            <a:noFill/>
          </a:ln>
        </p:spPr>
      </p:pic>
      <p:sp>
        <p:nvSpPr>
          <p:cNvPr id="32" name="Google Shape;32;p66"/>
          <p:cNvSpPr txBox="1">
            <a:spLocks noGrp="1"/>
          </p:cNvSpPr>
          <p:nvPr>
            <p:ph type="title"/>
          </p:nvPr>
        </p:nvSpPr>
        <p:spPr>
          <a:xfrm>
            <a:off x="152401" y="279400"/>
            <a:ext cx="2533650" cy="17113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6"/>
          <p:cNvSpPr txBox="1">
            <a:spLocks noGrp="1"/>
          </p:cNvSpPr>
          <p:nvPr>
            <p:ph type="body" idx="1"/>
          </p:nvPr>
        </p:nvSpPr>
        <p:spPr>
          <a:xfrm>
            <a:off x="4848225" y="295275"/>
            <a:ext cx="707707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6"/>
          <p:cNvSpPr txBox="1">
            <a:spLocks noGrp="1"/>
          </p:cNvSpPr>
          <p:nvPr>
            <p:ph type="sldNum" idx="12"/>
          </p:nvPr>
        </p:nvSpPr>
        <p:spPr>
          <a:xfrm>
            <a:off x="8610599" y="6356350"/>
            <a:ext cx="33425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66"/>
          <p:cNvSpPr txBox="1">
            <a:spLocks noGrp="1"/>
          </p:cNvSpPr>
          <p:nvPr>
            <p:ph type="body" idx="2"/>
          </p:nvPr>
        </p:nvSpPr>
        <p:spPr>
          <a:xfrm>
            <a:off x="1409700" y="3038475"/>
            <a:ext cx="3190875" cy="3286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3"/>
        <p:cNvGrpSpPr/>
        <p:nvPr/>
      </p:nvGrpSpPr>
      <p:grpSpPr>
        <a:xfrm>
          <a:off x="0" y="0"/>
          <a:ext cx="0" cy="0"/>
          <a:chOff x="0" y="0"/>
          <a:chExt cx="0" cy="0"/>
        </a:xfrm>
      </p:grpSpPr>
      <p:sp>
        <p:nvSpPr>
          <p:cNvPr id="164" name="Google Shape;164;g14516bb62c8_1_951"/>
          <p:cNvSpPr txBox="1">
            <a:spLocks noGrp="1"/>
          </p:cNvSpPr>
          <p:nvPr>
            <p:ph type="body" idx="1"/>
          </p:nvPr>
        </p:nvSpPr>
        <p:spPr>
          <a:xfrm>
            <a:off x="537519" y="1440458"/>
            <a:ext cx="5691900" cy="4622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6C6D70"/>
              </a:buClr>
              <a:buSzPts val="2800"/>
              <a:buChar char="•"/>
              <a:defRPr>
                <a:solidFill>
                  <a:srgbClr val="6C6D70"/>
                </a:solidFill>
                <a:latin typeface="Arial"/>
                <a:ea typeface="Arial"/>
                <a:cs typeface="Arial"/>
                <a:sym typeface="Arial"/>
              </a:defRPr>
            </a:lvl1pPr>
            <a:lvl2pPr marL="914400" lvl="1" indent="-381000" algn="l" rtl="0">
              <a:lnSpc>
                <a:spcPct val="90000"/>
              </a:lnSpc>
              <a:spcBef>
                <a:spcPts val="500"/>
              </a:spcBef>
              <a:spcAft>
                <a:spcPts val="0"/>
              </a:spcAft>
              <a:buClr>
                <a:srgbClr val="6C6D70"/>
              </a:buClr>
              <a:buSzPts val="2400"/>
              <a:buChar char="•"/>
              <a:defRPr>
                <a:solidFill>
                  <a:srgbClr val="6C6D70"/>
                </a:solidFill>
                <a:latin typeface="Arial"/>
                <a:ea typeface="Arial"/>
                <a:cs typeface="Arial"/>
                <a:sym typeface="Arial"/>
              </a:defRPr>
            </a:lvl2pPr>
            <a:lvl3pPr marL="1371600" lvl="2" indent="-355600" algn="l" rtl="0">
              <a:lnSpc>
                <a:spcPct val="90000"/>
              </a:lnSpc>
              <a:spcBef>
                <a:spcPts val="500"/>
              </a:spcBef>
              <a:spcAft>
                <a:spcPts val="0"/>
              </a:spcAft>
              <a:buClr>
                <a:srgbClr val="6C6D70"/>
              </a:buClr>
              <a:buSzPts val="2000"/>
              <a:buChar char="•"/>
              <a:defRPr>
                <a:solidFill>
                  <a:srgbClr val="6C6D70"/>
                </a:solidFill>
                <a:latin typeface="Arial"/>
                <a:ea typeface="Arial"/>
                <a:cs typeface="Arial"/>
                <a:sym typeface="Arial"/>
              </a:defRPr>
            </a:lvl3pPr>
            <a:lvl4pPr marL="1828800" lvl="3"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4pPr>
            <a:lvl5pPr marL="2286000" lvl="4"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5" name="Google Shape;165;g14516bb62c8_1_951"/>
          <p:cNvSpPr txBox="1">
            <a:spLocks noGrp="1"/>
          </p:cNvSpPr>
          <p:nvPr>
            <p:ph type="body" idx="2"/>
          </p:nvPr>
        </p:nvSpPr>
        <p:spPr>
          <a:xfrm>
            <a:off x="6090593" y="1440458"/>
            <a:ext cx="5691900" cy="4622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6C6D70"/>
              </a:buClr>
              <a:buSzPts val="2800"/>
              <a:buChar char="•"/>
              <a:defRPr>
                <a:solidFill>
                  <a:srgbClr val="6C6D70"/>
                </a:solidFill>
                <a:latin typeface="Arial"/>
                <a:ea typeface="Arial"/>
                <a:cs typeface="Arial"/>
                <a:sym typeface="Arial"/>
              </a:defRPr>
            </a:lvl1pPr>
            <a:lvl2pPr marL="914400" lvl="1" indent="-381000" algn="l" rtl="0">
              <a:lnSpc>
                <a:spcPct val="90000"/>
              </a:lnSpc>
              <a:spcBef>
                <a:spcPts val="500"/>
              </a:spcBef>
              <a:spcAft>
                <a:spcPts val="0"/>
              </a:spcAft>
              <a:buClr>
                <a:srgbClr val="6C6D70"/>
              </a:buClr>
              <a:buSzPts val="2400"/>
              <a:buChar char="•"/>
              <a:defRPr>
                <a:solidFill>
                  <a:srgbClr val="6C6D70"/>
                </a:solidFill>
                <a:latin typeface="Arial"/>
                <a:ea typeface="Arial"/>
                <a:cs typeface="Arial"/>
                <a:sym typeface="Arial"/>
              </a:defRPr>
            </a:lvl2pPr>
            <a:lvl3pPr marL="1371600" lvl="2" indent="-355600" algn="l" rtl="0">
              <a:lnSpc>
                <a:spcPct val="90000"/>
              </a:lnSpc>
              <a:spcBef>
                <a:spcPts val="500"/>
              </a:spcBef>
              <a:spcAft>
                <a:spcPts val="0"/>
              </a:spcAft>
              <a:buClr>
                <a:srgbClr val="6C6D70"/>
              </a:buClr>
              <a:buSzPts val="2000"/>
              <a:buChar char="•"/>
              <a:defRPr>
                <a:solidFill>
                  <a:srgbClr val="6C6D70"/>
                </a:solidFill>
                <a:latin typeface="Arial"/>
                <a:ea typeface="Arial"/>
                <a:cs typeface="Arial"/>
                <a:sym typeface="Arial"/>
              </a:defRPr>
            </a:lvl3pPr>
            <a:lvl4pPr marL="1828800" lvl="3"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4pPr>
            <a:lvl5pPr marL="2286000" lvl="4"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6" name="Google Shape;166;g14516bb62c8_1_951"/>
          <p:cNvSpPr txBox="1">
            <a:spLocks noGrp="1"/>
          </p:cNvSpPr>
          <p:nvPr>
            <p:ph type="title"/>
          </p:nvPr>
        </p:nvSpPr>
        <p:spPr>
          <a:xfrm>
            <a:off x="537520" y="557515"/>
            <a:ext cx="11254500" cy="87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C6D70"/>
              </a:buClr>
              <a:buSzPts val="4400"/>
              <a:buFont typeface="Arial"/>
              <a:buNone/>
              <a:defRPr>
                <a:solidFill>
                  <a:srgbClr val="6C6D7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67" name="Google Shape;167;g14516bb62c8_1_951"/>
          <p:cNvGrpSpPr/>
          <p:nvPr/>
        </p:nvGrpSpPr>
        <p:grpSpPr>
          <a:xfrm>
            <a:off x="0" y="0"/>
            <a:ext cx="12192000" cy="717035"/>
            <a:chOff x="0" y="0"/>
            <a:chExt cx="12192000" cy="717035"/>
          </a:xfrm>
        </p:grpSpPr>
        <p:sp>
          <p:nvSpPr>
            <p:cNvPr id="168" name="Google Shape;168;g14516bb62c8_1_951"/>
            <p:cNvSpPr/>
            <p:nvPr/>
          </p:nvSpPr>
          <p:spPr>
            <a:xfrm>
              <a:off x="0" y="0"/>
              <a:ext cx="12192000" cy="357900"/>
            </a:xfrm>
            <a:prstGeom prst="rect">
              <a:avLst/>
            </a:prstGeom>
            <a:solidFill>
              <a:srgbClr val="1C75BB"/>
            </a:solidFill>
            <a:ln w="12700" cap="flat" cmpd="sng">
              <a:solidFill>
                <a:srgbClr val="1455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69" name="Google Shape;169;g14516bb62c8_1_951"/>
            <p:cNvPicPr preferRelativeResize="0"/>
            <p:nvPr/>
          </p:nvPicPr>
          <p:blipFill rotWithShape="1">
            <a:blip r:embed="rId2">
              <a:alphaModFix/>
            </a:blip>
            <a:srcRect t="11512"/>
            <a:stretch/>
          </p:blipFill>
          <p:spPr>
            <a:xfrm>
              <a:off x="81004" y="0"/>
              <a:ext cx="1271546" cy="717035"/>
            </a:xfrm>
            <a:prstGeom prst="rect">
              <a:avLst/>
            </a:prstGeom>
            <a:noFill/>
            <a:ln>
              <a:noFill/>
            </a:ln>
          </p:spPr>
        </p:pic>
      </p:grpSp>
      <p:sp>
        <p:nvSpPr>
          <p:cNvPr id="170" name="Google Shape;170;g14516bb62c8_1_951"/>
          <p:cNvSpPr txBox="1">
            <a:spLocks noGrp="1"/>
          </p:cNvSpPr>
          <p:nvPr>
            <p:ph type="sldNum" idx="12"/>
          </p:nvPr>
        </p:nvSpPr>
        <p:spPr>
          <a:xfrm>
            <a:off x="8610599" y="6356350"/>
            <a:ext cx="321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Alt 2">
  <p:cSld name="1_Two Content Alt 2">
    <p:spTree>
      <p:nvGrpSpPr>
        <p:cNvPr id="1" name="Shape 171"/>
        <p:cNvGrpSpPr/>
        <p:nvPr/>
      </p:nvGrpSpPr>
      <p:grpSpPr>
        <a:xfrm>
          <a:off x="0" y="0"/>
          <a:ext cx="0" cy="0"/>
          <a:chOff x="0" y="0"/>
          <a:chExt cx="0" cy="0"/>
        </a:xfrm>
      </p:grpSpPr>
      <p:grpSp>
        <p:nvGrpSpPr>
          <p:cNvPr id="172" name="Google Shape;172;g14516bb62c8_1_959"/>
          <p:cNvGrpSpPr/>
          <p:nvPr/>
        </p:nvGrpSpPr>
        <p:grpSpPr>
          <a:xfrm>
            <a:off x="0" y="0"/>
            <a:ext cx="12192000" cy="717035"/>
            <a:chOff x="0" y="0"/>
            <a:chExt cx="12192000" cy="717035"/>
          </a:xfrm>
        </p:grpSpPr>
        <p:sp>
          <p:nvSpPr>
            <p:cNvPr id="173" name="Google Shape;173;g14516bb62c8_1_959"/>
            <p:cNvSpPr/>
            <p:nvPr/>
          </p:nvSpPr>
          <p:spPr>
            <a:xfrm>
              <a:off x="0" y="0"/>
              <a:ext cx="12192000" cy="357900"/>
            </a:xfrm>
            <a:prstGeom prst="rect">
              <a:avLst/>
            </a:prstGeom>
            <a:solidFill>
              <a:srgbClr val="1C75BB"/>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74" name="Google Shape;174;g14516bb62c8_1_959"/>
            <p:cNvPicPr preferRelativeResize="0"/>
            <p:nvPr/>
          </p:nvPicPr>
          <p:blipFill rotWithShape="1">
            <a:blip r:embed="rId2">
              <a:alphaModFix/>
            </a:blip>
            <a:srcRect t="11512"/>
            <a:stretch/>
          </p:blipFill>
          <p:spPr>
            <a:xfrm>
              <a:off x="81004" y="0"/>
              <a:ext cx="1271546" cy="717035"/>
            </a:xfrm>
            <a:prstGeom prst="rect">
              <a:avLst/>
            </a:prstGeom>
            <a:noFill/>
            <a:ln>
              <a:noFill/>
            </a:ln>
          </p:spPr>
        </p:pic>
      </p:grpSp>
      <p:sp>
        <p:nvSpPr>
          <p:cNvPr id="175" name="Google Shape;175;g14516bb62c8_1_959"/>
          <p:cNvSpPr txBox="1">
            <a:spLocks noGrp="1"/>
          </p:cNvSpPr>
          <p:nvPr>
            <p:ph type="body" idx="1"/>
          </p:nvPr>
        </p:nvSpPr>
        <p:spPr>
          <a:xfrm>
            <a:off x="537519" y="1440458"/>
            <a:ext cx="5406000" cy="4804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6" name="Google Shape;176;g14516bb62c8_1_959"/>
          <p:cNvSpPr txBox="1">
            <a:spLocks noGrp="1"/>
          </p:cNvSpPr>
          <p:nvPr>
            <p:ph type="body" idx="2"/>
          </p:nvPr>
        </p:nvSpPr>
        <p:spPr>
          <a:xfrm>
            <a:off x="6099220" y="1440458"/>
            <a:ext cx="5572200" cy="4804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7" name="Google Shape;177;g14516bb62c8_1_959"/>
          <p:cNvSpPr txBox="1">
            <a:spLocks noGrp="1"/>
          </p:cNvSpPr>
          <p:nvPr>
            <p:ph type="title"/>
          </p:nvPr>
        </p:nvSpPr>
        <p:spPr>
          <a:xfrm>
            <a:off x="537519" y="557515"/>
            <a:ext cx="11133900" cy="589500"/>
          </a:xfrm>
          <a:prstGeom prst="rect">
            <a:avLst/>
          </a:prstGeom>
          <a:noFill/>
          <a:ln>
            <a:noFill/>
          </a:ln>
        </p:spPr>
        <p:txBody>
          <a:bodyPr spcFirstLastPara="1" wrap="square" lIns="91425" tIns="0" rIns="0" bIns="0" anchor="ctr" anchorCtr="0">
            <a:normAutofit/>
          </a:bodyPr>
          <a:lstStyle>
            <a:lvl1pPr lvl="0" algn="l" rtl="0">
              <a:lnSpc>
                <a:spcPct val="90000"/>
              </a:lnSpc>
              <a:spcBef>
                <a:spcPts val="0"/>
              </a:spcBef>
              <a:spcAft>
                <a:spcPts val="0"/>
              </a:spcAft>
              <a:buClr>
                <a:schemeClr val="accent1"/>
              </a:buClr>
              <a:buSzPts val="3600"/>
              <a:buFont typeface="Arial"/>
              <a:buNone/>
              <a:defRPr sz="3600">
                <a:solidFill>
                  <a:schemeClr val="accen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g14516bb62c8_1_959"/>
          <p:cNvSpPr txBox="1">
            <a:spLocks noGrp="1"/>
          </p:cNvSpPr>
          <p:nvPr>
            <p:ph type="sldNum" idx="12"/>
          </p:nvPr>
        </p:nvSpPr>
        <p:spPr>
          <a:xfrm>
            <a:off x="10680970" y="6355895"/>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Alt 1">
  <p:cSld name="Two Content Alt 1">
    <p:spTree>
      <p:nvGrpSpPr>
        <p:cNvPr id="1" name="Shape 179"/>
        <p:cNvGrpSpPr/>
        <p:nvPr/>
      </p:nvGrpSpPr>
      <p:grpSpPr>
        <a:xfrm>
          <a:off x="0" y="0"/>
          <a:ext cx="0" cy="0"/>
          <a:chOff x="0" y="0"/>
          <a:chExt cx="0" cy="0"/>
        </a:xfrm>
      </p:grpSpPr>
      <p:sp>
        <p:nvSpPr>
          <p:cNvPr id="180" name="Google Shape;180;g14516bb62c8_1_967"/>
          <p:cNvSpPr txBox="1">
            <a:spLocks noGrp="1"/>
          </p:cNvSpPr>
          <p:nvPr>
            <p:ph type="body" idx="1"/>
          </p:nvPr>
        </p:nvSpPr>
        <p:spPr>
          <a:xfrm>
            <a:off x="537519" y="1440458"/>
            <a:ext cx="5406000" cy="4804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14516bb62c8_1_967"/>
          <p:cNvSpPr txBox="1">
            <a:spLocks noGrp="1"/>
          </p:cNvSpPr>
          <p:nvPr>
            <p:ph type="body" idx="2"/>
          </p:nvPr>
        </p:nvSpPr>
        <p:spPr>
          <a:xfrm>
            <a:off x="6099220" y="1440458"/>
            <a:ext cx="5572200" cy="4804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2" name="Google Shape;182;g14516bb62c8_1_967"/>
          <p:cNvSpPr txBox="1">
            <a:spLocks noGrp="1"/>
          </p:cNvSpPr>
          <p:nvPr>
            <p:ph type="title"/>
          </p:nvPr>
        </p:nvSpPr>
        <p:spPr>
          <a:xfrm>
            <a:off x="537519" y="557515"/>
            <a:ext cx="11133900" cy="589500"/>
          </a:xfrm>
          <a:prstGeom prst="rect">
            <a:avLst/>
          </a:prstGeom>
          <a:noFill/>
          <a:ln>
            <a:noFill/>
          </a:ln>
        </p:spPr>
        <p:txBody>
          <a:bodyPr spcFirstLastPara="1" wrap="square" lIns="91425" tIns="0" rIns="0" bIns="0" anchor="ctr" anchorCtr="0">
            <a:normAutofit/>
          </a:bodyPr>
          <a:lstStyle>
            <a:lvl1pPr lvl="0" algn="l" rtl="0">
              <a:lnSpc>
                <a:spcPct val="90000"/>
              </a:lnSpc>
              <a:spcBef>
                <a:spcPts val="0"/>
              </a:spcBef>
              <a:spcAft>
                <a:spcPts val="0"/>
              </a:spcAft>
              <a:buClr>
                <a:schemeClr val="accent1"/>
              </a:buClr>
              <a:buSzPts val="3600"/>
              <a:buFont typeface="Arial"/>
              <a:buNone/>
              <a:defRPr sz="3600" b="1">
                <a:solidFill>
                  <a:schemeClr val="accen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83" name="Google Shape;183;g14516bb62c8_1_967"/>
          <p:cNvGrpSpPr/>
          <p:nvPr/>
        </p:nvGrpSpPr>
        <p:grpSpPr>
          <a:xfrm>
            <a:off x="0" y="0"/>
            <a:ext cx="12192000" cy="717035"/>
            <a:chOff x="0" y="0"/>
            <a:chExt cx="12192000" cy="717035"/>
          </a:xfrm>
        </p:grpSpPr>
        <p:sp>
          <p:nvSpPr>
            <p:cNvPr id="184" name="Google Shape;184;g14516bb62c8_1_967"/>
            <p:cNvSpPr/>
            <p:nvPr/>
          </p:nvSpPr>
          <p:spPr>
            <a:xfrm>
              <a:off x="0" y="0"/>
              <a:ext cx="12192000" cy="357900"/>
            </a:xfrm>
            <a:prstGeom prst="rect">
              <a:avLst/>
            </a:prstGeom>
            <a:solidFill>
              <a:srgbClr val="1C75BB"/>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85" name="Google Shape;185;g14516bb62c8_1_967"/>
            <p:cNvPicPr preferRelativeResize="0"/>
            <p:nvPr/>
          </p:nvPicPr>
          <p:blipFill rotWithShape="1">
            <a:blip r:embed="rId2">
              <a:alphaModFix/>
            </a:blip>
            <a:srcRect t="11512"/>
            <a:stretch/>
          </p:blipFill>
          <p:spPr>
            <a:xfrm>
              <a:off x="81004" y="0"/>
              <a:ext cx="1271546" cy="717035"/>
            </a:xfrm>
            <a:prstGeom prst="rect">
              <a:avLst/>
            </a:prstGeom>
            <a:noFill/>
            <a:ln>
              <a:noFill/>
            </a:ln>
          </p:spPr>
        </p:pic>
      </p:grpSp>
      <p:sp>
        <p:nvSpPr>
          <p:cNvPr id="186" name="Google Shape;186;g14516bb62c8_1_967"/>
          <p:cNvSpPr txBox="1">
            <a:spLocks noGrp="1"/>
          </p:cNvSpPr>
          <p:nvPr>
            <p:ph type="sldNum" idx="12"/>
          </p:nvPr>
        </p:nvSpPr>
        <p:spPr>
          <a:xfrm>
            <a:off x="10680970" y="6355895"/>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Alt 2 1">
  <p:cSld name="Two Content Alt 2">
    <p:spTree>
      <p:nvGrpSpPr>
        <p:cNvPr id="1" name="Shape 187"/>
        <p:cNvGrpSpPr/>
        <p:nvPr/>
      </p:nvGrpSpPr>
      <p:grpSpPr>
        <a:xfrm>
          <a:off x="0" y="0"/>
          <a:ext cx="0" cy="0"/>
          <a:chOff x="0" y="0"/>
          <a:chExt cx="0" cy="0"/>
        </a:xfrm>
      </p:grpSpPr>
      <p:pic>
        <p:nvPicPr>
          <p:cNvPr id="188" name="Google Shape;188;g14516bb62c8_1_975"/>
          <p:cNvPicPr preferRelativeResize="0"/>
          <p:nvPr/>
        </p:nvPicPr>
        <p:blipFill rotWithShape="1">
          <a:blip r:embed="rId2">
            <a:alphaModFix/>
          </a:blip>
          <a:srcRect/>
          <a:stretch/>
        </p:blipFill>
        <p:spPr>
          <a:xfrm rot="3887199">
            <a:off x="6981285" y="2008037"/>
            <a:ext cx="7451841" cy="4748724"/>
          </a:xfrm>
          <a:prstGeom prst="rect">
            <a:avLst/>
          </a:prstGeom>
          <a:noFill/>
          <a:ln>
            <a:noFill/>
          </a:ln>
        </p:spPr>
      </p:pic>
      <p:grpSp>
        <p:nvGrpSpPr>
          <p:cNvPr id="189" name="Google Shape;189;g14516bb62c8_1_975"/>
          <p:cNvGrpSpPr/>
          <p:nvPr/>
        </p:nvGrpSpPr>
        <p:grpSpPr>
          <a:xfrm>
            <a:off x="0" y="0"/>
            <a:ext cx="12192000" cy="717035"/>
            <a:chOff x="0" y="0"/>
            <a:chExt cx="12192000" cy="717035"/>
          </a:xfrm>
        </p:grpSpPr>
        <p:sp>
          <p:nvSpPr>
            <p:cNvPr id="190" name="Google Shape;190;g14516bb62c8_1_975"/>
            <p:cNvSpPr/>
            <p:nvPr/>
          </p:nvSpPr>
          <p:spPr>
            <a:xfrm>
              <a:off x="0" y="0"/>
              <a:ext cx="12192000" cy="357900"/>
            </a:xfrm>
            <a:prstGeom prst="rect">
              <a:avLst/>
            </a:prstGeom>
            <a:solidFill>
              <a:srgbClr val="1C75BB"/>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ontserrat"/>
                <a:ea typeface="Montserrat"/>
                <a:cs typeface="Montserrat"/>
                <a:sym typeface="Montserrat"/>
              </a:endParaRPr>
            </a:p>
          </p:txBody>
        </p:sp>
        <p:pic>
          <p:nvPicPr>
            <p:cNvPr id="191" name="Google Shape;191;g14516bb62c8_1_975"/>
            <p:cNvPicPr preferRelativeResize="0"/>
            <p:nvPr/>
          </p:nvPicPr>
          <p:blipFill rotWithShape="1">
            <a:blip r:embed="rId3">
              <a:alphaModFix/>
            </a:blip>
            <a:srcRect t="11512"/>
            <a:stretch/>
          </p:blipFill>
          <p:spPr>
            <a:xfrm>
              <a:off x="81004" y="0"/>
              <a:ext cx="1271546" cy="717035"/>
            </a:xfrm>
            <a:prstGeom prst="rect">
              <a:avLst/>
            </a:prstGeom>
            <a:noFill/>
            <a:ln>
              <a:noFill/>
            </a:ln>
          </p:spPr>
        </p:pic>
      </p:grpSp>
      <p:sp>
        <p:nvSpPr>
          <p:cNvPr id="192" name="Google Shape;192;g14516bb62c8_1_975"/>
          <p:cNvSpPr txBox="1">
            <a:spLocks noGrp="1"/>
          </p:cNvSpPr>
          <p:nvPr>
            <p:ph type="body" idx="1"/>
          </p:nvPr>
        </p:nvSpPr>
        <p:spPr>
          <a:xfrm>
            <a:off x="537519" y="1440458"/>
            <a:ext cx="5406000" cy="4804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1E4E79"/>
              </a:buClr>
              <a:buSzPts val="2800"/>
              <a:buChar char="•"/>
              <a:defRPr>
                <a:solidFill>
                  <a:srgbClr val="1E4E79"/>
                </a:solidFill>
                <a:latin typeface="Montserrat"/>
                <a:ea typeface="Montserrat"/>
                <a:cs typeface="Montserrat"/>
                <a:sym typeface="Montserrat"/>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Montserrat"/>
                <a:ea typeface="Montserrat"/>
                <a:cs typeface="Montserrat"/>
                <a:sym typeface="Montserrat"/>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Montserrat"/>
                <a:ea typeface="Montserrat"/>
                <a:cs typeface="Montserrat"/>
                <a:sym typeface="Montserrat"/>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g14516bb62c8_1_975"/>
          <p:cNvSpPr txBox="1">
            <a:spLocks noGrp="1"/>
          </p:cNvSpPr>
          <p:nvPr>
            <p:ph type="body" idx="2"/>
          </p:nvPr>
        </p:nvSpPr>
        <p:spPr>
          <a:xfrm>
            <a:off x="6099220" y="1440458"/>
            <a:ext cx="5572200" cy="4804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1E4E79"/>
              </a:buClr>
              <a:buSzPts val="2800"/>
              <a:buChar char="•"/>
              <a:defRPr>
                <a:solidFill>
                  <a:srgbClr val="1E4E79"/>
                </a:solidFill>
                <a:latin typeface="Montserrat"/>
                <a:ea typeface="Montserrat"/>
                <a:cs typeface="Montserrat"/>
                <a:sym typeface="Montserrat"/>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Montserrat"/>
                <a:ea typeface="Montserrat"/>
                <a:cs typeface="Montserrat"/>
                <a:sym typeface="Montserrat"/>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Montserrat"/>
                <a:ea typeface="Montserrat"/>
                <a:cs typeface="Montserrat"/>
                <a:sym typeface="Montserrat"/>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4" name="Google Shape;194;g14516bb62c8_1_975"/>
          <p:cNvSpPr txBox="1">
            <a:spLocks noGrp="1"/>
          </p:cNvSpPr>
          <p:nvPr>
            <p:ph type="title"/>
          </p:nvPr>
        </p:nvSpPr>
        <p:spPr>
          <a:xfrm>
            <a:off x="537519" y="557515"/>
            <a:ext cx="11133900" cy="589500"/>
          </a:xfrm>
          <a:prstGeom prst="rect">
            <a:avLst/>
          </a:prstGeom>
          <a:noFill/>
          <a:ln>
            <a:noFill/>
          </a:ln>
        </p:spPr>
        <p:txBody>
          <a:bodyPr spcFirstLastPara="1" wrap="square" lIns="91425" tIns="0" rIns="0" bIns="0" anchor="ctr" anchorCtr="0">
            <a:normAutofit/>
          </a:bodyPr>
          <a:lstStyle>
            <a:lvl1pPr lvl="0" algn="l" rtl="0">
              <a:lnSpc>
                <a:spcPct val="90000"/>
              </a:lnSpc>
              <a:spcBef>
                <a:spcPts val="0"/>
              </a:spcBef>
              <a:spcAft>
                <a:spcPts val="0"/>
              </a:spcAft>
              <a:buClr>
                <a:schemeClr val="accent1"/>
              </a:buClr>
              <a:buSzPts val="3600"/>
              <a:buFont typeface="Montserrat Medium"/>
              <a:buNone/>
              <a:defRPr sz="3600">
                <a:solidFill>
                  <a:schemeClr val="accent1"/>
                </a:solidFill>
                <a:latin typeface="Montserrat Medium"/>
                <a:ea typeface="Montserrat Medium"/>
                <a:cs typeface="Montserrat Medium"/>
                <a:sym typeface="Montserrat Medium"/>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g14516bb62c8_1_975"/>
          <p:cNvSpPr txBox="1">
            <a:spLocks noGrp="1"/>
          </p:cNvSpPr>
          <p:nvPr>
            <p:ph type="sldNum" idx="12"/>
          </p:nvPr>
        </p:nvSpPr>
        <p:spPr>
          <a:xfrm>
            <a:off x="10680970" y="6355895"/>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196"/>
        <p:cNvGrpSpPr/>
        <p:nvPr/>
      </p:nvGrpSpPr>
      <p:grpSpPr>
        <a:xfrm>
          <a:off x="0" y="0"/>
          <a:ext cx="0" cy="0"/>
          <a:chOff x="0" y="0"/>
          <a:chExt cx="0" cy="0"/>
        </a:xfrm>
      </p:grpSpPr>
      <p:sp>
        <p:nvSpPr>
          <p:cNvPr id="197" name="Google Shape;197;g14516bb62c8_1_984"/>
          <p:cNvSpPr/>
          <p:nvPr/>
        </p:nvSpPr>
        <p:spPr>
          <a:xfrm>
            <a:off x="10544537" y="5509549"/>
            <a:ext cx="1647600" cy="134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 name="Google Shape;198;g14516bb62c8_1_984"/>
          <p:cNvSpPr/>
          <p:nvPr/>
        </p:nvSpPr>
        <p:spPr>
          <a:xfrm>
            <a:off x="-17146" y="-49237"/>
            <a:ext cx="8711912" cy="6926581"/>
          </a:xfrm>
          <a:custGeom>
            <a:avLst/>
            <a:gdLst/>
            <a:ahLst/>
            <a:cxnLst/>
            <a:rect l="l" t="t" r="r" b="b"/>
            <a:pathLst>
              <a:path w="8711912" h="6858001" extrusionOk="0">
                <a:moveTo>
                  <a:pt x="3291838" y="0"/>
                </a:moveTo>
                <a:lnTo>
                  <a:pt x="5933972" y="0"/>
                </a:lnTo>
                <a:lnTo>
                  <a:pt x="5933972" y="0"/>
                </a:lnTo>
                <a:lnTo>
                  <a:pt x="6254462" y="0"/>
                </a:lnTo>
                <a:lnTo>
                  <a:pt x="6254462" y="0"/>
                </a:lnTo>
                <a:lnTo>
                  <a:pt x="8711912" y="0"/>
                </a:lnTo>
                <a:lnTo>
                  <a:pt x="5420074" y="6858001"/>
                </a:lnTo>
                <a:lnTo>
                  <a:pt x="2962624" y="6858001"/>
                </a:lnTo>
                <a:lnTo>
                  <a:pt x="2777941" y="6858001"/>
                </a:lnTo>
                <a:lnTo>
                  <a:pt x="2642134" y="6858001"/>
                </a:lnTo>
                <a:lnTo>
                  <a:pt x="320490" y="6858001"/>
                </a:lnTo>
                <a:lnTo>
                  <a:pt x="0" y="6858001"/>
                </a:lnTo>
                <a:lnTo>
                  <a:pt x="1" y="6858000"/>
                </a:lnTo>
                <a:lnTo>
                  <a:pt x="0" y="6858000"/>
                </a:lnTo>
                <a:lnTo>
                  <a:pt x="0" y="0"/>
                </a:lnTo>
                <a:lnTo>
                  <a:pt x="3291838"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9" name="Google Shape;199;g14516bb62c8_1_984"/>
          <p:cNvGrpSpPr/>
          <p:nvPr/>
        </p:nvGrpSpPr>
        <p:grpSpPr>
          <a:xfrm>
            <a:off x="-1637017" y="2178270"/>
            <a:ext cx="10812458" cy="1341171"/>
            <a:chOff x="-1637017" y="2178270"/>
            <a:chExt cx="10812458" cy="1341171"/>
          </a:xfrm>
        </p:grpSpPr>
        <p:sp>
          <p:nvSpPr>
            <p:cNvPr id="200" name="Google Shape;200;g14516bb62c8_1_984"/>
            <p:cNvSpPr/>
            <p:nvPr/>
          </p:nvSpPr>
          <p:spPr>
            <a:xfrm>
              <a:off x="-1637017" y="2179320"/>
              <a:ext cx="9553339" cy="1338842"/>
            </a:xfrm>
            <a:custGeom>
              <a:avLst/>
              <a:gdLst/>
              <a:ahLst/>
              <a:cxnLst/>
              <a:rect l="l" t="t" r="r" b="b"/>
              <a:pathLst>
                <a:path w="9482222" h="1332181" extrusionOk="0">
                  <a:moveTo>
                    <a:pt x="993900" y="0"/>
                  </a:moveTo>
                  <a:lnTo>
                    <a:pt x="9482222" y="0"/>
                  </a:lnTo>
                  <a:lnTo>
                    <a:pt x="8842775" y="1332181"/>
                  </a:lnTo>
                  <a:lnTo>
                    <a:pt x="0" y="133218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1" name="Google Shape;201;g14516bb62c8_1_984"/>
            <p:cNvGrpSpPr/>
            <p:nvPr/>
          </p:nvGrpSpPr>
          <p:grpSpPr>
            <a:xfrm>
              <a:off x="6990320" y="2178270"/>
              <a:ext cx="2185121" cy="1341171"/>
              <a:chOff x="6961745" y="2235420"/>
              <a:chExt cx="2185121" cy="1341171"/>
            </a:xfrm>
          </p:grpSpPr>
          <p:sp>
            <p:nvSpPr>
              <p:cNvPr id="202" name="Google Shape;202;g14516bb62c8_1_984"/>
              <p:cNvSpPr/>
              <p:nvPr/>
            </p:nvSpPr>
            <p:spPr>
              <a:xfrm>
                <a:off x="6961745"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F04F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 name="Google Shape;203;g14516bb62c8_1_984"/>
              <p:cNvSpPr/>
              <p:nvPr/>
            </p:nvSpPr>
            <p:spPr>
              <a:xfrm>
                <a:off x="7469697"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21A4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g14516bb62c8_1_984"/>
              <p:cNvSpPr/>
              <p:nvPr/>
            </p:nvSpPr>
            <p:spPr>
              <a:xfrm>
                <a:off x="7989224" y="2235420"/>
                <a:ext cx="1157642" cy="1341171"/>
              </a:xfrm>
              <a:custGeom>
                <a:avLst/>
                <a:gdLst/>
                <a:ahLst/>
                <a:cxnLst/>
                <a:rect l="l" t="t" r="r" b="b"/>
                <a:pathLst>
                  <a:path w="1157642" h="1341171" extrusionOk="0">
                    <a:moveTo>
                      <a:pt x="0" y="1341171"/>
                    </a:moveTo>
                    <a:lnTo>
                      <a:pt x="643762" y="0"/>
                    </a:lnTo>
                    <a:lnTo>
                      <a:pt x="1157643" y="0"/>
                    </a:lnTo>
                    <a:lnTo>
                      <a:pt x="516704" y="1341171"/>
                    </a:lnTo>
                    <a:lnTo>
                      <a:pt x="0" y="1341171"/>
                    </a:lnTo>
                    <a:close/>
                  </a:path>
                </a:pathLst>
              </a:custGeom>
              <a:solidFill>
                <a:srgbClr val="03E0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pic>
        <p:nvPicPr>
          <p:cNvPr id="205" name="Google Shape;205;g14516bb62c8_1_984" descr="A picture containing text, sign&#10;&#10;Description automatically generated"/>
          <p:cNvPicPr preferRelativeResize="0"/>
          <p:nvPr/>
        </p:nvPicPr>
        <p:blipFill rotWithShape="1">
          <a:blip r:embed="rId2">
            <a:alphaModFix/>
          </a:blip>
          <a:srcRect/>
          <a:stretch/>
        </p:blipFill>
        <p:spPr>
          <a:xfrm>
            <a:off x="8783938" y="5658695"/>
            <a:ext cx="3123877" cy="944660"/>
          </a:xfrm>
          <a:prstGeom prst="rect">
            <a:avLst/>
          </a:prstGeom>
          <a:noFill/>
          <a:ln>
            <a:noFill/>
          </a:ln>
        </p:spPr>
      </p:pic>
      <p:sp>
        <p:nvSpPr>
          <p:cNvPr id="206" name="Google Shape;206;g14516bb62c8_1_984"/>
          <p:cNvSpPr txBox="1">
            <a:spLocks noGrp="1"/>
          </p:cNvSpPr>
          <p:nvPr>
            <p:ph type="title"/>
          </p:nvPr>
        </p:nvSpPr>
        <p:spPr>
          <a:xfrm>
            <a:off x="340489" y="2170776"/>
            <a:ext cx="6650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C6D70"/>
              </a:buClr>
              <a:buSzPts val="3200"/>
              <a:buFont typeface="Arial"/>
              <a:buNone/>
              <a:defRPr sz="3200">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07"/>
        <p:cNvGrpSpPr/>
        <p:nvPr/>
      </p:nvGrpSpPr>
      <p:grpSpPr>
        <a:xfrm>
          <a:off x="0" y="0"/>
          <a:ext cx="0" cy="0"/>
          <a:chOff x="0" y="0"/>
          <a:chExt cx="0" cy="0"/>
        </a:xfrm>
      </p:grpSpPr>
      <p:pic>
        <p:nvPicPr>
          <p:cNvPr id="208" name="Google Shape;208;g14516bb62c8_1_995" descr="A tall building in a city&#10;&#10;Description automatically generated"/>
          <p:cNvPicPr preferRelativeResize="0"/>
          <p:nvPr/>
        </p:nvPicPr>
        <p:blipFill rotWithShape="1">
          <a:blip r:embed="rId2">
            <a:alphaModFix/>
          </a:blip>
          <a:srcRect t="9907" b="15090"/>
          <a:stretch/>
        </p:blipFill>
        <p:spPr>
          <a:xfrm>
            <a:off x="0" y="0"/>
            <a:ext cx="12192000" cy="6858000"/>
          </a:xfrm>
          <a:prstGeom prst="rect">
            <a:avLst/>
          </a:prstGeom>
          <a:noFill/>
          <a:ln>
            <a:noFill/>
          </a:ln>
        </p:spPr>
      </p:pic>
      <p:grpSp>
        <p:nvGrpSpPr>
          <p:cNvPr id="209" name="Google Shape;209;g14516bb62c8_1_995"/>
          <p:cNvGrpSpPr/>
          <p:nvPr/>
        </p:nvGrpSpPr>
        <p:grpSpPr>
          <a:xfrm>
            <a:off x="-17146" y="0"/>
            <a:ext cx="9239415" cy="6875146"/>
            <a:chOff x="-17146" y="0"/>
            <a:chExt cx="9239415" cy="6875146"/>
          </a:xfrm>
        </p:grpSpPr>
        <p:sp>
          <p:nvSpPr>
            <p:cNvPr id="210" name="Google Shape;210;g14516bb62c8_1_995"/>
            <p:cNvSpPr/>
            <p:nvPr/>
          </p:nvSpPr>
          <p:spPr>
            <a:xfrm>
              <a:off x="3291386" y="0"/>
              <a:ext cx="5930883" cy="6854428"/>
            </a:xfrm>
            <a:custGeom>
              <a:avLst/>
              <a:gdLst/>
              <a:ahLst/>
              <a:cxnLst/>
              <a:rect l="l" t="t" r="r" b="b"/>
              <a:pathLst>
                <a:path w="5872161" h="6786562" extrusionOk="0">
                  <a:moveTo>
                    <a:pt x="0" y="6786563"/>
                  </a:moveTo>
                  <a:lnTo>
                    <a:pt x="3257550" y="0"/>
                  </a:lnTo>
                  <a:lnTo>
                    <a:pt x="5872162" y="0"/>
                  </a:lnTo>
                  <a:lnTo>
                    <a:pt x="2614612" y="6786563"/>
                  </a:lnTo>
                  <a:lnTo>
                    <a:pt x="0" y="6786563"/>
                  </a:lnTo>
                  <a:close/>
                </a:path>
              </a:pathLst>
            </a:custGeom>
            <a:solidFill>
              <a:schemeClr val="accent2">
                <a:alpha val="2039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g14516bb62c8_1_995"/>
            <p:cNvSpPr/>
            <p:nvPr/>
          </p:nvSpPr>
          <p:spPr>
            <a:xfrm>
              <a:off x="-17146" y="17145"/>
              <a:ext cx="8711912" cy="6858001"/>
            </a:xfrm>
            <a:custGeom>
              <a:avLst/>
              <a:gdLst/>
              <a:ahLst/>
              <a:cxnLst/>
              <a:rect l="l" t="t" r="r" b="b"/>
              <a:pathLst>
                <a:path w="8711912" h="6858001" extrusionOk="0">
                  <a:moveTo>
                    <a:pt x="3291838" y="0"/>
                  </a:moveTo>
                  <a:lnTo>
                    <a:pt x="5933972" y="0"/>
                  </a:lnTo>
                  <a:lnTo>
                    <a:pt x="5933972" y="0"/>
                  </a:lnTo>
                  <a:lnTo>
                    <a:pt x="6254462" y="0"/>
                  </a:lnTo>
                  <a:lnTo>
                    <a:pt x="6254462" y="0"/>
                  </a:lnTo>
                  <a:lnTo>
                    <a:pt x="8711912" y="0"/>
                  </a:lnTo>
                  <a:lnTo>
                    <a:pt x="5420074" y="6858001"/>
                  </a:lnTo>
                  <a:lnTo>
                    <a:pt x="2962624" y="6858001"/>
                  </a:lnTo>
                  <a:lnTo>
                    <a:pt x="2777941" y="6858001"/>
                  </a:lnTo>
                  <a:lnTo>
                    <a:pt x="2642134" y="6858001"/>
                  </a:lnTo>
                  <a:lnTo>
                    <a:pt x="320490" y="6858001"/>
                  </a:lnTo>
                  <a:lnTo>
                    <a:pt x="0" y="6858001"/>
                  </a:lnTo>
                  <a:lnTo>
                    <a:pt x="1" y="6858000"/>
                  </a:lnTo>
                  <a:lnTo>
                    <a:pt x="0" y="6858000"/>
                  </a:lnTo>
                  <a:lnTo>
                    <a:pt x="0" y="0"/>
                  </a:lnTo>
                  <a:lnTo>
                    <a:pt x="3291838"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212" name="Google Shape;212;g14516bb62c8_1_995"/>
          <p:cNvGrpSpPr/>
          <p:nvPr/>
        </p:nvGrpSpPr>
        <p:grpSpPr>
          <a:xfrm>
            <a:off x="-2146298" y="2178270"/>
            <a:ext cx="10838096" cy="1341171"/>
            <a:chOff x="-2146298" y="2178270"/>
            <a:chExt cx="10838096" cy="1341171"/>
          </a:xfrm>
        </p:grpSpPr>
        <p:sp>
          <p:nvSpPr>
            <p:cNvPr id="213" name="Google Shape;213;g14516bb62c8_1_995"/>
            <p:cNvSpPr/>
            <p:nvPr/>
          </p:nvSpPr>
          <p:spPr>
            <a:xfrm>
              <a:off x="-2146298" y="2179320"/>
              <a:ext cx="9553339" cy="1338842"/>
            </a:xfrm>
            <a:custGeom>
              <a:avLst/>
              <a:gdLst/>
              <a:ahLst/>
              <a:cxnLst/>
              <a:rect l="l" t="t" r="r" b="b"/>
              <a:pathLst>
                <a:path w="9482222" h="1332181" extrusionOk="0">
                  <a:moveTo>
                    <a:pt x="993900" y="0"/>
                  </a:moveTo>
                  <a:lnTo>
                    <a:pt x="9482222" y="0"/>
                  </a:lnTo>
                  <a:lnTo>
                    <a:pt x="8842775" y="1332181"/>
                  </a:lnTo>
                  <a:lnTo>
                    <a:pt x="0" y="133218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4" name="Google Shape;214;g14516bb62c8_1_995"/>
            <p:cNvGrpSpPr/>
            <p:nvPr/>
          </p:nvGrpSpPr>
          <p:grpSpPr>
            <a:xfrm>
              <a:off x="6506677" y="2178270"/>
              <a:ext cx="2185121" cy="1341171"/>
              <a:chOff x="6478102" y="2235420"/>
              <a:chExt cx="2185121" cy="1341171"/>
            </a:xfrm>
          </p:grpSpPr>
          <p:sp>
            <p:nvSpPr>
              <p:cNvPr id="215" name="Google Shape;215;g14516bb62c8_1_995"/>
              <p:cNvSpPr/>
              <p:nvPr/>
            </p:nvSpPr>
            <p:spPr>
              <a:xfrm>
                <a:off x="6478102"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F04F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6" name="Google Shape;216;g14516bb62c8_1_995"/>
              <p:cNvSpPr/>
              <p:nvPr/>
            </p:nvSpPr>
            <p:spPr>
              <a:xfrm>
                <a:off x="6986054"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21A4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7" name="Google Shape;217;g14516bb62c8_1_995"/>
              <p:cNvSpPr/>
              <p:nvPr/>
            </p:nvSpPr>
            <p:spPr>
              <a:xfrm>
                <a:off x="7505581" y="2235420"/>
                <a:ext cx="1157642" cy="1341171"/>
              </a:xfrm>
              <a:custGeom>
                <a:avLst/>
                <a:gdLst/>
                <a:ahLst/>
                <a:cxnLst/>
                <a:rect l="l" t="t" r="r" b="b"/>
                <a:pathLst>
                  <a:path w="1157642" h="1341171" extrusionOk="0">
                    <a:moveTo>
                      <a:pt x="0" y="1341171"/>
                    </a:moveTo>
                    <a:lnTo>
                      <a:pt x="643762" y="0"/>
                    </a:lnTo>
                    <a:lnTo>
                      <a:pt x="1157643" y="0"/>
                    </a:lnTo>
                    <a:lnTo>
                      <a:pt x="516704" y="1341171"/>
                    </a:lnTo>
                    <a:lnTo>
                      <a:pt x="0" y="1341171"/>
                    </a:lnTo>
                    <a:close/>
                  </a:path>
                </a:pathLst>
              </a:custGeom>
              <a:solidFill>
                <a:srgbClr val="03E0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pic>
        <p:nvPicPr>
          <p:cNvPr id="218" name="Google Shape;218;g14516bb62c8_1_995" descr="A picture containing text, sign&#10;&#10;Description automatically generated"/>
          <p:cNvPicPr preferRelativeResize="0"/>
          <p:nvPr/>
        </p:nvPicPr>
        <p:blipFill rotWithShape="1">
          <a:blip r:embed="rId3">
            <a:alphaModFix/>
          </a:blip>
          <a:srcRect/>
          <a:stretch/>
        </p:blipFill>
        <p:spPr>
          <a:xfrm>
            <a:off x="8783938" y="5647120"/>
            <a:ext cx="3123877" cy="944660"/>
          </a:xfrm>
          <a:prstGeom prst="rect">
            <a:avLst/>
          </a:prstGeom>
          <a:noFill/>
          <a:ln>
            <a:noFill/>
          </a:ln>
        </p:spPr>
      </p:pic>
      <p:pic>
        <p:nvPicPr>
          <p:cNvPr id="219" name="Google Shape;219;g14516bb62c8_1_995"/>
          <p:cNvPicPr preferRelativeResize="0"/>
          <p:nvPr/>
        </p:nvPicPr>
        <p:blipFill rotWithShape="1">
          <a:blip r:embed="rId4">
            <a:alphaModFix/>
          </a:blip>
          <a:srcRect/>
          <a:stretch/>
        </p:blipFill>
        <p:spPr>
          <a:xfrm>
            <a:off x="314325" y="2448586"/>
            <a:ext cx="6448426" cy="795693"/>
          </a:xfrm>
          <a:prstGeom prst="rect">
            <a:avLst/>
          </a:prstGeom>
          <a:noFill/>
          <a:ln>
            <a:noFill/>
          </a:ln>
        </p:spPr>
      </p:pic>
      <p:sp>
        <p:nvSpPr>
          <p:cNvPr id="220" name="Google Shape;220;g14516bb62c8_1_995"/>
          <p:cNvSpPr txBox="1"/>
          <p:nvPr/>
        </p:nvSpPr>
        <p:spPr>
          <a:xfrm>
            <a:off x="347241" y="3675888"/>
            <a:ext cx="9005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Kick-Off Meeting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April 29, 2021</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21"/>
        <p:cNvGrpSpPr/>
        <p:nvPr/>
      </p:nvGrpSpPr>
      <p:grpSpPr>
        <a:xfrm>
          <a:off x="0" y="0"/>
          <a:ext cx="0" cy="0"/>
          <a:chOff x="0" y="0"/>
          <a:chExt cx="0" cy="0"/>
        </a:xfrm>
      </p:grpSpPr>
      <p:sp>
        <p:nvSpPr>
          <p:cNvPr id="222" name="Google Shape;222;g14516bb62c8_1_1009"/>
          <p:cNvSpPr txBox="1">
            <a:spLocks noGrp="1"/>
          </p:cNvSpPr>
          <p:nvPr>
            <p:ph type="body" idx="1"/>
          </p:nvPr>
        </p:nvSpPr>
        <p:spPr>
          <a:xfrm>
            <a:off x="537519" y="1440458"/>
            <a:ext cx="5691900" cy="4622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6C6D70"/>
              </a:buClr>
              <a:buSzPts val="2800"/>
              <a:buChar char="•"/>
              <a:defRPr>
                <a:solidFill>
                  <a:srgbClr val="6C6D70"/>
                </a:solidFill>
                <a:latin typeface="Arial"/>
                <a:ea typeface="Arial"/>
                <a:cs typeface="Arial"/>
                <a:sym typeface="Arial"/>
              </a:defRPr>
            </a:lvl1pPr>
            <a:lvl2pPr marL="914400" lvl="1" indent="-381000" algn="l" rtl="0">
              <a:lnSpc>
                <a:spcPct val="90000"/>
              </a:lnSpc>
              <a:spcBef>
                <a:spcPts val="500"/>
              </a:spcBef>
              <a:spcAft>
                <a:spcPts val="0"/>
              </a:spcAft>
              <a:buClr>
                <a:srgbClr val="6C6D70"/>
              </a:buClr>
              <a:buSzPts val="2400"/>
              <a:buChar char="•"/>
              <a:defRPr>
                <a:solidFill>
                  <a:srgbClr val="6C6D70"/>
                </a:solidFill>
                <a:latin typeface="Arial"/>
                <a:ea typeface="Arial"/>
                <a:cs typeface="Arial"/>
                <a:sym typeface="Arial"/>
              </a:defRPr>
            </a:lvl2pPr>
            <a:lvl3pPr marL="1371600" lvl="2" indent="-355600" algn="l" rtl="0">
              <a:lnSpc>
                <a:spcPct val="90000"/>
              </a:lnSpc>
              <a:spcBef>
                <a:spcPts val="500"/>
              </a:spcBef>
              <a:spcAft>
                <a:spcPts val="0"/>
              </a:spcAft>
              <a:buClr>
                <a:srgbClr val="6C6D70"/>
              </a:buClr>
              <a:buSzPts val="2000"/>
              <a:buChar char="•"/>
              <a:defRPr>
                <a:solidFill>
                  <a:srgbClr val="6C6D70"/>
                </a:solidFill>
                <a:latin typeface="Arial"/>
                <a:ea typeface="Arial"/>
                <a:cs typeface="Arial"/>
                <a:sym typeface="Arial"/>
              </a:defRPr>
            </a:lvl3pPr>
            <a:lvl4pPr marL="1828800" lvl="3"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4pPr>
            <a:lvl5pPr marL="2286000" lvl="4"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g14516bb62c8_1_1009"/>
          <p:cNvSpPr txBox="1">
            <a:spLocks noGrp="1"/>
          </p:cNvSpPr>
          <p:nvPr>
            <p:ph type="body" idx="2"/>
          </p:nvPr>
        </p:nvSpPr>
        <p:spPr>
          <a:xfrm>
            <a:off x="6090593" y="1440458"/>
            <a:ext cx="5691900" cy="4622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6C6D70"/>
              </a:buClr>
              <a:buSzPts val="2800"/>
              <a:buChar char="•"/>
              <a:defRPr>
                <a:solidFill>
                  <a:srgbClr val="6C6D70"/>
                </a:solidFill>
                <a:latin typeface="Arial"/>
                <a:ea typeface="Arial"/>
                <a:cs typeface="Arial"/>
                <a:sym typeface="Arial"/>
              </a:defRPr>
            </a:lvl1pPr>
            <a:lvl2pPr marL="914400" lvl="1" indent="-381000" algn="l" rtl="0">
              <a:lnSpc>
                <a:spcPct val="90000"/>
              </a:lnSpc>
              <a:spcBef>
                <a:spcPts val="500"/>
              </a:spcBef>
              <a:spcAft>
                <a:spcPts val="0"/>
              </a:spcAft>
              <a:buClr>
                <a:srgbClr val="6C6D70"/>
              </a:buClr>
              <a:buSzPts val="2400"/>
              <a:buChar char="•"/>
              <a:defRPr>
                <a:solidFill>
                  <a:srgbClr val="6C6D70"/>
                </a:solidFill>
                <a:latin typeface="Arial"/>
                <a:ea typeface="Arial"/>
                <a:cs typeface="Arial"/>
                <a:sym typeface="Arial"/>
              </a:defRPr>
            </a:lvl2pPr>
            <a:lvl3pPr marL="1371600" lvl="2" indent="-355600" algn="l" rtl="0">
              <a:lnSpc>
                <a:spcPct val="90000"/>
              </a:lnSpc>
              <a:spcBef>
                <a:spcPts val="500"/>
              </a:spcBef>
              <a:spcAft>
                <a:spcPts val="0"/>
              </a:spcAft>
              <a:buClr>
                <a:srgbClr val="6C6D70"/>
              </a:buClr>
              <a:buSzPts val="2000"/>
              <a:buChar char="•"/>
              <a:defRPr>
                <a:solidFill>
                  <a:srgbClr val="6C6D70"/>
                </a:solidFill>
                <a:latin typeface="Arial"/>
                <a:ea typeface="Arial"/>
                <a:cs typeface="Arial"/>
                <a:sym typeface="Arial"/>
              </a:defRPr>
            </a:lvl3pPr>
            <a:lvl4pPr marL="1828800" lvl="3"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4pPr>
            <a:lvl5pPr marL="2286000" lvl="4" indent="-342900" algn="l" rtl="0">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4" name="Google Shape;224;g14516bb62c8_1_1009"/>
          <p:cNvSpPr txBox="1">
            <a:spLocks noGrp="1"/>
          </p:cNvSpPr>
          <p:nvPr>
            <p:ph type="title"/>
          </p:nvPr>
        </p:nvSpPr>
        <p:spPr>
          <a:xfrm>
            <a:off x="537520" y="557515"/>
            <a:ext cx="11254500" cy="87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C6D70"/>
              </a:buClr>
              <a:buSzPts val="4400"/>
              <a:buFont typeface="Arial"/>
              <a:buNone/>
              <a:defRPr>
                <a:solidFill>
                  <a:srgbClr val="6C6D7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5" name="Google Shape;225;g14516bb62c8_1_1009"/>
          <p:cNvSpPr txBox="1">
            <a:spLocks noGrp="1"/>
          </p:cNvSpPr>
          <p:nvPr>
            <p:ph type="sldNum" idx="12"/>
          </p:nvPr>
        </p:nvSpPr>
        <p:spPr>
          <a:xfrm>
            <a:off x="8610599" y="6356350"/>
            <a:ext cx="321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226" name="Google Shape;226;g14516bb62c8_1_1009"/>
          <p:cNvPicPr preferRelativeResize="0"/>
          <p:nvPr/>
        </p:nvPicPr>
        <p:blipFill rotWithShape="1">
          <a:blip r:embed="rId2">
            <a:alphaModFix/>
          </a:blip>
          <a:srcRect/>
          <a:stretch/>
        </p:blipFill>
        <p:spPr>
          <a:xfrm rot="3887199">
            <a:off x="6981285" y="2008037"/>
            <a:ext cx="7451841" cy="4748724"/>
          </a:xfrm>
          <a:prstGeom prst="rect">
            <a:avLst/>
          </a:prstGeom>
          <a:noFill/>
          <a:ln>
            <a:noFill/>
          </a:ln>
        </p:spPr>
      </p:pic>
      <p:grpSp>
        <p:nvGrpSpPr>
          <p:cNvPr id="227" name="Google Shape;227;g14516bb62c8_1_1009"/>
          <p:cNvGrpSpPr/>
          <p:nvPr/>
        </p:nvGrpSpPr>
        <p:grpSpPr>
          <a:xfrm>
            <a:off x="0" y="0"/>
            <a:ext cx="12192000" cy="717035"/>
            <a:chOff x="0" y="0"/>
            <a:chExt cx="12192000" cy="717035"/>
          </a:xfrm>
        </p:grpSpPr>
        <p:sp>
          <p:nvSpPr>
            <p:cNvPr id="228" name="Google Shape;228;g14516bb62c8_1_1009"/>
            <p:cNvSpPr/>
            <p:nvPr/>
          </p:nvSpPr>
          <p:spPr>
            <a:xfrm>
              <a:off x="0" y="0"/>
              <a:ext cx="12192000" cy="357900"/>
            </a:xfrm>
            <a:prstGeom prst="rect">
              <a:avLst/>
            </a:prstGeom>
            <a:solidFill>
              <a:srgbClr val="1C75BB"/>
            </a:solidFill>
            <a:ln w="12700" cap="flat" cmpd="sng">
              <a:solidFill>
                <a:srgbClr val="1455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29" name="Google Shape;229;g14516bb62c8_1_1009"/>
            <p:cNvPicPr preferRelativeResize="0"/>
            <p:nvPr/>
          </p:nvPicPr>
          <p:blipFill rotWithShape="1">
            <a:blip r:embed="rId3">
              <a:alphaModFix/>
            </a:blip>
            <a:srcRect t="11512"/>
            <a:stretch/>
          </p:blipFill>
          <p:spPr>
            <a:xfrm>
              <a:off x="81004" y="0"/>
              <a:ext cx="1271546" cy="717035"/>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_Alt">
  <p:cSld name="Divider_Alt">
    <p:spTree>
      <p:nvGrpSpPr>
        <p:cNvPr id="1" name="Shape 230"/>
        <p:cNvGrpSpPr/>
        <p:nvPr/>
      </p:nvGrpSpPr>
      <p:grpSpPr>
        <a:xfrm>
          <a:off x="0" y="0"/>
          <a:ext cx="0" cy="0"/>
          <a:chOff x="0" y="0"/>
          <a:chExt cx="0" cy="0"/>
        </a:xfrm>
      </p:grpSpPr>
      <p:sp>
        <p:nvSpPr>
          <p:cNvPr id="231" name="Google Shape;231;g14516bb62c8_1_1018"/>
          <p:cNvSpPr/>
          <p:nvPr/>
        </p:nvSpPr>
        <p:spPr>
          <a:xfrm>
            <a:off x="10544537" y="5509549"/>
            <a:ext cx="1647600" cy="134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2" name="Google Shape;232;g14516bb62c8_1_1018"/>
          <p:cNvPicPr preferRelativeResize="0"/>
          <p:nvPr/>
        </p:nvPicPr>
        <p:blipFill rotWithShape="1">
          <a:blip r:embed="rId2">
            <a:alphaModFix amt="9000"/>
          </a:blip>
          <a:srcRect t="7734" b="7734"/>
          <a:stretch/>
        </p:blipFill>
        <p:spPr>
          <a:xfrm>
            <a:off x="-2" y="0"/>
            <a:ext cx="12192004" cy="6858002"/>
          </a:xfrm>
          <a:prstGeom prst="rect">
            <a:avLst/>
          </a:prstGeom>
          <a:noFill/>
          <a:ln>
            <a:noFill/>
          </a:ln>
        </p:spPr>
      </p:pic>
      <p:sp>
        <p:nvSpPr>
          <p:cNvPr id="233" name="Google Shape;233;g14516bb62c8_1_1018"/>
          <p:cNvSpPr/>
          <p:nvPr/>
        </p:nvSpPr>
        <p:spPr>
          <a:xfrm>
            <a:off x="-17146" y="-112541"/>
            <a:ext cx="8711912" cy="6995161"/>
          </a:xfrm>
          <a:custGeom>
            <a:avLst/>
            <a:gdLst/>
            <a:ahLst/>
            <a:cxnLst/>
            <a:rect l="l" t="t" r="r" b="b"/>
            <a:pathLst>
              <a:path w="8711912" h="6858001" extrusionOk="0">
                <a:moveTo>
                  <a:pt x="3291838" y="0"/>
                </a:moveTo>
                <a:lnTo>
                  <a:pt x="5933972" y="0"/>
                </a:lnTo>
                <a:lnTo>
                  <a:pt x="5933972" y="0"/>
                </a:lnTo>
                <a:lnTo>
                  <a:pt x="6254462" y="0"/>
                </a:lnTo>
                <a:lnTo>
                  <a:pt x="6254462" y="0"/>
                </a:lnTo>
                <a:lnTo>
                  <a:pt x="8711912" y="0"/>
                </a:lnTo>
                <a:lnTo>
                  <a:pt x="5420074" y="6858001"/>
                </a:lnTo>
                <a:lnTo>
                  <a:pt x="2962624" y="6858001"/>
                </a:lnTo>
                <a:lnTo>
                  <a:pt x="2777941" y="6858001"/>
                </a:lnTo>
                <a:lnTo>
                  <a:pt x="2642134" y="6858001"/>
                </a:lnTo>
                <a:lnTo>
                  <a:pt x="320490" y="6858001"/>
                </a:lnTo>
                <a:lnTo>
                  <a:pt x="0" y="6858001"/>
                </a:lnTo>
                <a:lnTo>
                  <a:pt x="1" y="6858000"/>
                </a:lnTo>
                <a:lnTo>
                  <a:pt x="0" y="6858000"/>
                </a:lnTo>
                <a:lnTo>
                  <a:pt x="0" y="0"/>
                </a:lnTo>
                <a:lnTo>
                  <a:pt x="3291838"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4" name="Google Shape;234;g14516bb62c8_1_1018"/>
          <p:cNvGrpSpPr/>
          <p:nvPr/>
        </p:nvGrpSpPr>
        <p:grpSpPr>
          <a:xfrm>
            <a:off x="-1637017" y="2178270"/>
            <a:ext cx="10795366" cy="1341171"/>
            <a:chOff x="-1637017" y="2178270"/>
            <a:chExt cx="10795366" cy="1341171"/>
          </a:xfrm>
        </p:grpSpPr>
        <p:sp>
          <p:nvSpPr>
            <p:cNvPr id="235" name="Google Shape;235;g14516bb62c8_1_1018"/>
            <p:cNvSpPr/>
            <p:nvPr/>
          </p:nvSpPr>
          <p:spPr>
            <a:xfrm>
              <a:off x="-1637017" y="2179320"/>
              <a:ext cx="9553339" cy="1338842"/>
            </a:xfrm>
            <a:custGeom>
              <a:avLst/>
              <a:gdLst/>
              <a:ahLst/>
              <a:cxnLst/>
              <a:rect l="l" t="t" r="r" b="b"/>
              <a:pathLst>
                <a:path w="9482222" h="1332181" extrusionOk="0">
                  <a:moveTo>
                    <a:pt x="993900" y="0"/>
                  </a:moveTo>
                  <a:lnTo>
                    <a:pt x="9482222" y="0"/>
                  </a:lnTo>
                  <a:lnTo>
                    <a:pt x="8842775" y="1332181"/>
                  </a:lnTo>
                  <a:lnTo>
                    <a:pt x="0" y="133218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6" name="Google Shape;236;g14516bb62c8_1_1018"/>
            <p:cNvGrpSpPr/>
            <p:nvPr/>
          </p:nvGrpSpPr>
          <p:grpSpPr>
            <a:xfrm>
              <a:off x="6973228" y="2178270"/>
              <a:ext cx="2185121" cy="1341171"/>
              <a:chOff x="6944653" y="2235420"/>
              <a:chExt cx="2185121" cy="1341171"/>
            </a:xfrm>
          </p:grpSpPr>
          <p:sp>
            <p:nvSpPr>
              <p:cNvPr id="237" name="Google Shape;237;g14516bb62c8_1_1018"/>
              <p:cNvSpPr/>
              <p:nvPr/>
            </p:nvSpPr>
            <p:spPr>
              <a:xfrm>
                <a:off x="6944653"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F04F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g14516bb62c8_1_1018"/>
              <p:cNvSpPr/>
              <p:nvPr/>
            </p:nvSpPr>
            <p:spPr>
              <a:xfrm>
                <a:off x="7452605"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21A4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g14516bb62c8_1_1018"/>
              <p:cNvSpPr/>
              <p:nvPr/>
            </p:nvSpPr>
            <p:spPr>
              <a:xfrm>
                <a:off x="7972132" y="2235420"/>
                <a:ext cx="1157642" cy="1341171"/>
              </a:xfrm>
              <a:custGeom>
                <a:avLst/>
                <a:gdLst/>
                <a:ahLst/>
                <a:cxnLst/>
                <a:rect l="l" t="t" r="r" b="b"/>
                <a:pathLst>
                  <a:path w="1157642" h="1341171" extrusionOk="0">
                    <a:moveTo>
                      <a:pt x="0" y="1341171"/>
                    </a:moveTo>
                    <a:lnTo>
                      <a:pt x="643762" y="0"/>
                    </a:lnTo>
                    <a:lnTo>
                      <a:pt x="1157643" y="0"/>
                    </a:lnTo>
                    <a:lnTo>
                      <a:pt x="516704" y="1341171"/>
                    </a:lnTo>
                    <a:lnTo>
                      <a:pt x="0" y="1341171"/>
                    </a:lnTo>
                    <a:close/>
                  </a:path>
                </a:pathLst>
              </a:custGeom>
              <a:solidFill>
                <a:srgbClr val="03E0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pic>
        <p:nvPicPr>
          <p:cNvPr id="240" name="Google Shape;240;g14516bb62c8_1_1018" descr="A picture containing text, sign&#10;&#10;Description automatically generated"/>
          <p:cNvPicPr preferRelativeResize="0"/>
          <p:nvPr/>
        </p:nvPicPr>
        <p:blipFill rotWithShape="1">
          <a:blip r:embed="rId3">
            <a:alphaModFix/>
          </a:blip>
          <a:srcRect/>
          <a:stretch/>
        </p:blipFill>
        <p:spPr>
          <a:xfrm>
            <a:off x="8783938" y="5658695"/>
            <a:ext cx="3123877" cy="944660"/>
          </a:xfrm>
          <a:prstGeom prst="rect">
            <a:avLst/>
          </a:prstGeom>
          <a:noFill/>
          <a:ln>
            <a:noFill/>
          </a:ln>
        </p:spPr>
      </p:pic>
      <p:sp>
        <p:nvSpPr>
          <p:cNvPr id="241" name="Google Shape;241;g14516bb62c8_1_1018"/>
          <p:cNvSpPr txBox="1">
            <a:spLocks noGrp="1"/>
          </p:cNvSpPr>
          <p:nvPr>
            <p:ph type="title"/>
          </p:nvPr>
        </p:nvSpPr>
        <p:spPr>
          <a:xfrm>
            <a:off x="340489" y="2170776"/>
            <a:ext cx="6650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C6D70"/>
              </a:buClr>
              <a:buSzPts val="3200"/>
              <a:buFont typeface="Arial"/>
              <a:buNone/>
              <a:defRPr sz="3200">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_Alt2">
  <p:cSld name="Divider_Alt2">
    <p:spTree>
      <p:nvGrpSpPr>
        <p:cNvPr id="1" name="Shape 242"/>
        <p:cNvGrpSpPr/>
        <p:nvPr/>
      </p:nvGrpSpPr>
      <p:grpSpPr>
        <a:xfrm>
          <a:off x="0" y="0"/>
          <a:ext cx="0" cy="0"/>
          <a:chOff x="0" y="0"/>
          <a:chExt cx="0" cy="0"/>
        </a:xfrm>
      </p:grpSpPr>
      <p:sp>
        <p:nvSpPr>
          <p:cNvPr id="243" name="Google Shape;243;g14516bb62c8_1_1030"/>
          <p:cNvSpPr/>
          <p:nvPr/>
        </p:nvSpPr>
        <p:spPr>
          <a:xfrm>
            <a:off x="10544537" y="5509549"/>
            <a:ext cx="1647600" cy="134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4" name="Google Shape;244;g14516bb62c8_1_1030"/>
          <p:cNvPicPr preferRelativeResize="0"/>
          <p:nvPr/>
        </p:nvPicPr>
        <p:blipFill rotWithShape="1">
          <a:blip r:embed="rId2">
            <a:alphaModFix amt="9000"/>
          </a:blip>
          <a:srcRect t="7734" b="7734"/>
          <a:stretch/>
        </p:blipFill>
        <p:spPr>
          <a:xfrm>
            <a:off x="-2" y="0"/>
            <a:ext cx="12192004" cy="6858002"/>
          </a:xfrm>
          <a:prstGeom prst="rect">
            <a:avLst/>
          </a:prstGeom>
          <a:noFill/>
          <a:ln>
            <a:noFill/>
          </a:ln>
        </p:spPr>
      </p:pic>
      <p:sp>
        <p:nvSpPr>
          <p:cNvPr id="245" name="Google Shape;245;g14516bb62c8_1_1030"/>
          <p:cNvSpPr/>
          <p:nvPr/>
        </p:nvSpPr>
        <p:spPr>
          <a:xfrm>
            <a:off x="0" y="-81024"/>
            <a:ext cx="6412500" cy="693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46" name="Google Shape;246;g14516bb62c8_1_1030"/>
          <p:cNvGrpSpPr/>
          <p:nvPr/>
        </p:nvGrpSpPr>
        <p:grpSpPr>
          <a:xfrm>
            <a:off x="1070872" y="-81024"/>
            <a:ext cx="9277296" cy="6956273"/>
            <a:chOff x="-17146" y="0"/>
            <a:chExt cx="9239415" cy="6875146"/>
          </a:xfrm>
        </p:grpSpPr>
        <p:sp>
          <p:nvSpPr>
            <p:cNvPr id="247" name="Google Shape;247;g14516bb62c8_1_1030"/>
            <p:cNvSpPr/>
            <p:nvPr/>
          </p:nvSpPr>
          <p:spPr>
            <a:xfrm>
              <a:off x="3291386" y="0"/>
              <a:ext cx="5930883" cy="6854428"/>
            </a:xfrm>
            <a:custGeom>
              <a:avLst/>
              <a:gdLst/>
              <a:ahLst/>
              <a:cxnLst/>
              <a:rect l="l" t="t" r="r" b="b"/>
              <a:pathLst>
                <a:path w="5872161" h="6786562" extrusionOk="0">
                  <a:moveTo>
                    <a:pt x="0" y="6786563"/>
                  </a:moveTo>
                  <a:lnTo>
                    <a:pt x="3257550" y="0"/>
                  </a:lnTo>
                  <a:lnTo>
                    <a:pt x="5872162" y="0"/>
                  </a:lnTo>
                  <a:lnTo>
                    <a:pt x="2614612" y="6786563"/>
                  </a:lnTo>
                  <a:lnTo>
                    <a:pt x="0" y="6786563"/>
                  </a:lnTo>
                  <a:close/>
                </a:path>
              </a:pathLst>
            </a:custGeom>
            <a:solidFill>
              <a:schemeClr val="accent2">
                <a:alpha val="2039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 name="Google Shape;248;g14516bb62c8_1_1030"/>
            <p:cNvSpPr/>
            <p:nvPr/>
          </p:nvSpPr>
          <p:spPr>
            <a:xfrm>
              <a:off x="-17146" y="17145"/>
              <a:ext cx="8711912" cy="6858001"/>
            </a:xfrm>
            <a:custGeom>
              <a:avLst/>
              <a:gdLst/>
              <a:ahLst/>
              <a:cxnLst/>
              <a:rect l="l" t="t" r="r" b="b"/>
              <a:pathLst>
                <a:path w="8711912" h="6858001" extrusionOk="0">
                  <a:moveTo>
                    <a:pt x="3291838" y="0"/>
                  </a:moveTo>
                  <a:lnTo>
                    <a:pt x="5933972" y="0"/>
                  </a:lnTo>
                  <a:lnTo>
                    <a:pt x="5933972" y="0"/>
                  </a:lnTo>
                  <a:lnTo>
                    <a:pt x="6254462" y="0"/>
                  </a:lnTo>
                  <a:lnTo>
                    <a:pt x="6254462" y="0"/>
                  </a:lnTo>
                  <a:lnTo>
                    <a:pt x="8711912" y="0"/>
                  </a:lnTo>
                  <a:lnTo>
                    <a:pt x="5420074" y="6858001"/>
                  </a:lnTo>
                  <a:lnTo>
                    <a:pt x="2962624" y="6858001"/>
                  </a:lnTo>
                  <a:lnTo>
                    <a:pt x="2777941" y="6858001"/>
                  </a:lnTo>
                  <a:lnTo>
                    <a:pt x="2642134" y="6858001"/>
                  </a:lnTo>
                  <a:lnTo>
                    <a:pt x="320490" y="6858001"/>
                  </a:lnTo>
                  <a:lnTo>
                    <a:pt x="0" y="6858001"/>
                  </a:lnTo>
                  <a:lnTo>
                    <a:pt x="1" y="6858000"/>
                  </a:lnTo>
                  <a:lnTo>
                    <a:pt x="0" y="6858000"/>
                  </a:lnTo>
                  <a:lnTo>
                    <a:pt x="0" y="0"/>
                  </a:lnTo>
                  <a:lnTo>
                    <a:pt x="3291838"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249" name="Google Shape;249;g14516bb62c8_1_1030"/>
          <p:cNvGrpSpPr/>
          <p:nvPr/>
        </p:nvGrpSpPr>
        <p:grpSpPr>
          <a:xfrm>
            <a:off x="6349406" y="3439808"/>
            <a:ext cx="596623" cy="364262"/>
            <a:chOff x="6466527" y="2235420"/>
            <a:chExt cx="2196696" cy="1341171"/>
          </a:xfrm>
        </p:grpSpPr>
        <p:sp>
          <p:nvSpPr>
            <p:cNvPr id="250" name="Google Shape;250;g14516bb62c8_1_1030"/>
            <p:cNvSpPr/>
            <p:nvPr/>
          </p:nvSpPr>
          <p:spPr>
            <a:xfrm>
              <a:off x="6466527"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F04F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1" name="Google Shape;251;g14516bb62c8_1_1030"/>
            <p:cNvSpPr/>
            <p:nvPr/>
          </p:nvSpPr>
          <p:spPr>
            <a:xfrm>
              <a:off x="6986054" y="2235420"/>
              <a:ext cx="1160465" cy="1341171"/>
            </a:xfrm>
            <a:custGeom>
              <a:avLst/>
              <a:gdLst/>
              <a:ahLst/>
              <a:cxnLst/>
              <a:rect l="l" t="t" r="r" b="b"/>
              <a:pathLst>
                <a:path w="1160465" h="1341171" extrusionOk="0">
                  <a:moveTo>
                    <a:pt x="0" y="1341171"/>
                  </a:moveTo>
                  <a:lnTo>
                    <a:pt x="643762" y="0"/>
                  </a:lnTo>
                  <a:lnTo>
                    <a:pt x="1160466" y="0"/>
                  </a:lnTo>
                  <a:lnTo>
                    <a:pt x="516704" y="1341171"/>
                  </a:lnTo>
                  <a:lnTo>
                    <a:pt x="0" y="1341171"/>
                  </a:lnTo>
                  <a:close/>
                </a:path>
              </a:pathLst>
            </a:custGeom>
            <a:solidFill>
              <a:srgbClr val="21A4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2" name="Google Shape;252;g14516bb62c8_1_1030"/>
            <p:cNvSpPr/>
            <p:nvPr/>
          </p:nvSpPr>
          <p:spPr>
            <a:xfrm>
              <a:off x="7505581" y="2235420"/>
              <a:ext cx="1157642" cy="1341171"/>
            </a:xfrm>
            <a:custGeom>
              <a:avLst/>
              <a:gdLst/>
              <a:ahLst/>
              <a:cxnLst/>
              <a:rect l="l" t="t" r="r" b="b"/>
              <a:pathLst>
                <a:path w="1157642" h="1341171" extrusionOk="0">
                  <a:moveTo>
                    <a:pt x="0" y="1341171"/>
                  </a:moveTo>
                  <a:lnTo>
                    <a:pt x="643762" y="0"/>
                  </a:lnTo>
                  <a:lnTo>
                    <a:pt x="1157643" y="0"/>
                  </a:lnTo>
                  <a:lnTo>
                    <a:pt x="516704" y="1341171"/>
                  </a:lnTo>
                  <a:lnTo>
                    <a:pt x="0" y="1341171"/>
                  </a:lnTo>
                  <a:close/>
                </a:path>
              </a:pathLst>
            </a:custGeom>
            <a:solidFill>
              <a:srgbClr val="03E0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53" name="Google Shape;253;g14516bb62c8_1_1030"/>
          <p:cNvSpPr txBox="1">
            <a:spLocks noGrp="1"/>
          </p:cNvSpPr>
          <p:nvPr>
            <p:ph type="title"/>
          </p:nvPr>
        </p:nvSpPr>
        <p:spPr>
          <a:xfrm>
            <a:off x="381964" y="2187616"/>
            <a:ext cx="6643800" cy="12624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200"/>
              <a:buFont typeface="Arial"/>
              <a:buNone/>
              <a:defRPr sz="3200"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4" name="Google Shape;254;g14516bb62c8_1_1030"/>
          <p:cNvSpPr txBox="1">
            <a:spLocks noGrp="1"/>
          </p:cNvSpPr>
          <p:nvPr>
            <p:ph type="body" idx="1"/>
          </p:nvPr>
        </p:nvSpPr>
        <p:spPr>
          <a:xfrm>
            <a:off x="971550" y="3425765"/>
            <a:ext cx="5324400" cy="428700"/>
          </a:xfrm>
          <a:prstGeom prst="rect">
            <a:avLst/>
          </a:prstGeom>
          <a:noFill/>
          <a:ln>
            <a:noFill/>
          </a:ln>
        </p:spPr>
        <p:txBody>
          <a:bodyPr spcFirstLastPara="1" wrap="square" lIns="91425" tIns="45700" rIns="91425" bIns="45700" anchor="t" anchorCtr="0">
            <a:normAutofit/>
          </a:bodyPr>
          <a:lstStyle>
            <a:lvl1pPr marL="457200" lvl="0" indent="-228600" algn="r" rtl="0">
              <a:lnSpc>
                <a:spcPct val="90000"/>
              </a:lnSpc>
              <a:spcBef>
                <a:spcPts val="1000"/>
              </a:spcBef>
              <a:spcAft>
                <a:spcPts val="0"/>
              </a:spcAft>
              <a:buClr>
                <a:schemeClr val="lt1"/>
              </a:buClr>
              <a:buSzPts val="2800"/>
              <a:buNone/>
              <a:defRPr>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rgbClr val="6C6D70"/>
              </a:buClr>
              <a:buSzPts val="1800"/>
              <a:buChar char="•"/>
              <a:defRPr/>
            </a:lvl2pPr>
            <a:lvl3pPr marL="1371600" lvl="2" indent="-342900" algn="l" rtl="0">
              <a:lnSpc>
                <a:spcPct val="90000"/>
              </a:lnSpc>
              <a:spcBef>
                <a:spcPts val="500"/>
              </a:spcBef>
              <a:spcAft>
                <a:spcPts val="0"/>
              </a:spcAft>
              <a:buClr>
                <a:srgbClr val="6C6D70"/>
              </a:buClr>
              <a:buSzPts val="1800"/>
              <a:buChar char="•"/>
              <a:defRPr/>
            </a:lvl3pPr>
            <a:lvl4pPr marL="1828800" lvl="3" indent="-342900" algn="l" rtl="0">
              <a:lnSpc>
                <a:spcPct val="90000"/>
              </a:lnSpc>
              <a:spcBef>
                <a:spcPts val="500"/>
              </a:spcBef>
              <a:spcAft>
                <a:spcPts val="0"/>
              </a:spcAft>
              <a:buClr>
                <a:srgbClr val="6C6D70"/>
              </a:buClr>
              <a:buSzPts val="1800"/>
              <a:buChar char="•"/>
              <a:defRPr/>
            </a:lvl4pPr>
            <a:lvl5pPr marL="2286000" lvl="4" indent="-342900" algn="l" rtl="0">
              <a:lnSpc>
                <a:spcPct val="90000"/>
              </a:lnSpc>
              <a:spcBef>
                <a:spcPts val="500"/>
              </a:spcBef>
              <a:spcAft>
                <a:spcPts val="0"/>
              </a:spcAft>
              <a:buClr>
                <a:srgbClr val="6C6D70"/>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55" name="Google Shape;255;g14516bb62c8_1_1030" descr="A picture containing text, sign&#10;&#10;Description automatically generated"/>
          <p:cNvPicPr preferRelativeResize="0"/>
          <p:nvPr/>
        </p:nvPicPr>
        <p:blipFill rotWithShape="1">
          <a:blip r:embed="rId3">
            <a:alphaModFix/>
          </a:blip>
          <a:srcRect/>
          <a:stretch/>
        </p:blipFill>
        <p:spPr>
          <a:xfrm>
            <a:off x="8783938" y="5658695"/>
            <a:ext cx="3123877" cy="94466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Only" type="titleOnly">
  <p:cSld name="TITLE_ONLY">
    <p:spTree>
      <p:nvGrpSpPr>
        <p:cNvPr id="1" name="Shape 256"/>
        <p:cNvGrpSpPr/>
        <p:nvPr/>
      </p:nvGrpSpPr>
      <p:grpSpPr>
        <a:xfrm>
          <a:off x="0" y="0"/>
          <a:ext cx="0" cy="0"/>
          <a:chOff x="0" y="0"/>
          <a:chExt cx="0" cy="0"/>
        </a:xfrm>
      </p:grpSpPr>
      <p:sp>
        <p:nvSpPr>
          <p:cNvPr id="257" name="Google Shape;257;g14516bb62c8_1_1044"/>
          <p:cNvSpPr/>
          <p:nvPr/>
        </p:nvSpPr>
        <p:spPr>
          <a:xfrm>
            <a:off x="0" y="0"/>
            <a:ext cx="12192000" cy="6858000"/>
          </a:xfrm>
          <a:prstGeom prst="rect">
            <a:avLst/>
          </a:prstGeom>
          <a:solidFill>
            <a:srgbClr val="1E74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 name="Google Shape;258;g14516bb62c8_1_1044"/>
          <p:cNvSpPr/>
          <p:nvPr/>
        </p:nvSpPr>
        <p:spPr>
          <a:xfrm>
            <a:off x="-930727" y="3448138"/>
            <a:ext cx="10590900" cy="1898100"/>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g14516bb62c8_1_1044"/>
          <p:cNvSpPr/>
          <p:nvPr/>
        </p:nvSpPr>
        <p:spPr>
          <a:xfrm>
            <a:off x="7837714" y="3443514"/>
            <a:ext cx="1880100" cy="1911600"/>
          </a:xfrm>
          <a:prstGeom prst="parallelogram">
            <a:avLst>
              <a:gd name="adj" fmla="val 55472"/>
            </a:avLst>
          </a:prstGeom>
          <a:solidFill>
            <a:srgbClr val="F74E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g14516bb62c8_1_1044"/>
          <p:cNvSpPr/>
          <p:nvPr/>
        </p:nvSpPr>
        <p:spPr>
          <a:xfrm>
            <a:off x="8359271" y="3437795"/>
            <a:ext cx="1880100" cy="1917300"/>
          </a:xfrm>
          <a:prstGeom prst="parallelogram">
            <a:avLst>
              <a:gd name="adj" fmla="val 57200"/>
            </a:avLst>
          </a:prstGeom>
          <a:solidFill>
            <a:srgbClr val="23A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g14516bb62c8_1_1044"/>
          <p:cNvSpPr txBox="1">
            <a:spLocks noGrp="1"/>
          </p:cNvSpPr>
          <p:nvPr>
            <p:ph type="title"/>
          </p:nvPr>
        </p:nvSpPr>
        <p:spPr>
          <a:xfrm>
            <a:off x="537095" y="3448138"/>
            <a:ext cx="7655100" cy="139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Arial"/>
              <a:buNone/>
              <a:defRPr>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2" name="Google Shape;262;g14516bb62c8_1_1044"/>
          <p:cNvSpPr/>
          <p:nvPr/>
        </p:nvSpPr>
        <p:spPr>
          <a:xfrm>
            <a:off x="8880827" y="3439825"/>
            <a:ext cx="1880100" cy="1917300"/>
          </a:xfrm>
          <a:prstGeom prst="parallelogram">
            <a:avLst>
              <a:gd name="adj" fmla="val 57200"/>
            </a:avLst>
          </a:prstGeom>
          <a:solidFill>
            <a:srgbClr val="04E1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Alt 3">
  <p:cSld name="Two Content Alt 3">
    <p:spTree>
      <p:nvGrpSpPr>
        <p:cNvPr id="1" name="Shape 263"/>
        <p:cNvGrpSpPr/>
        <p:nvPr/>
      </p:nvGrpSpPr>
      <p:grpSpPr>
        <a:xfrm>
          <a:off x="0" y="0"/>
          <a:ext cx="0" cy="0"/>
          <a:chOff x="0" y="0"/>
          <a:chExt cx="0" cy="0"/>
        </a:xfrm>
      </p:grpSpPr>
      <p:sp>
        <p:nvSpPr>
          <p:cNvPr id="264" name="Google Shape;264;g14516bb62c8_1_1051"/>
          <p:cNvSpPr/>
          <p:nvPr/>
        </p:nvSpPr>
        <p:spPr>
          <a:xfrm rot="-2803405">
            <a:off x="-1931303" y="-327612"/>
            <a:ext cx="5699355" cy="2860561"/>
          </a:xfrm>
          <a:custGeom>
            <a:avLst/>
            <a:gdLst/>
            <a:ahLst/>
            <a:cxnLst/>
            <a:rect l="l" t="t" r="r" b="b"/>
            <a:pathLst>
              <a:path w="5703688" h="2862736" extrusionOk="0">
                <a:moveTo>
                  <a:pt x="0" y="2838721"/>
                </a:moveTo>
                <a:lnTo>
                  <a:pt x="3024187" y="0"/>
                </a:lnTo>
                <a:lnTo>
                  <a:pt x="5703688" y="2862736"/>
                </a:lnTo>
                <a:lnTo>
                  <a:pt x="0" y="2838721"/>
                </a:lnTo>
                <a:close/>
              </a:path>
            </a:pathLst>
          </a:cu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5" name="Google Shape;265;g14516bb62c8_1_1051"/>
          <p:cNvPicPr preferRelativeResize="0"/>
          <p:nvPr/>
        </p:nvPicPr>
        <p:blipFill rotWithShape="1">
          <a:blip r:embed="rId2">
            <a:alphaModFix/>
          </a:blip>
          <a:srcRect/>
          <a:stretch/>
        </p:blipFill>
        <p:spPr>
          <a:xfrm>
            <a:off x="325753" y="2005012"/>
            <a:ext cx="1061085" cy="676182"/>
          </a:xfrm>
          <a:prstGeom prst="rect">
            <a:avLst/>
          </a:prstGeom>
          <a:noFill/>
          <a:ln>
            <a:noFill/>
          </a:ln>
        </p:spPr>
      </p:pic>
      <p:sp>
        <p:nvSpPr>
          <p:cNvPr id="266" name="Google Shape;266;g14516bb62c8_1_1051"/>
          <p:cNvSpPr txBox="1">
            <a:spLocks noGrp="1"/>
          </p:cNvSpPr>
          <p:nvPr>
            <p:ph type="title"/>
          </p:nvPr>
        </p:nvSpPr>
        <p:spPr>
          <a:xfrm>
            <a:off x="325753" y="279400"/>
            <a:ext cx="2436900" cy="1711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2800"/>
              <a:buFont typeface="Arial"/>
              <a:buNone/>
              <a:defRPr sz="2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7" name="Google Shape;267;g14516bb62c8_1_1051"/>
          <p:cNvSpPr txBox="1">
            <a:spLocks noGrp="1"/>
          </p:cNvSpPr>
          <p:nvPr>
            <p:ph type="body" idx="1"/>
          </p:nvPr>
        </p:nvSpPr>
        <p:spPr>
          <a:xfrm>
            <a:off x="1386840" y="3038475"/>
            <a:ext cx="3224100" cy="3206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g14516bb62c8_1_1051"/>
          <p:cNvSpPr txBox="1">
            <a:spLocks noGrp="1"/>
          </p:cNvSpPr>
          <p:nvPr>
            <p:ph type="body" idx="2"/>
          </p:nvPr>
        </p:nvSpPr>
        <p:spPr>
          <a:xfrm>
            <a:off x="4848225" y="295276"/>
            <a:ext cx="6823200" cy="59499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rtl="0">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rtl="0">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rtl="0">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9" name="Google Shape;269;g14516bb62c8_1_1051"/>
          <p:cNvSpPr txBox="1">
            <a:spLocks noGrp="1"/>
          </p:cNvSpPr>
          <p:nvPr>
            <p:ph type="sldNum" idx="12"/>
          </p:nvPr>
        </p:nvSpPr>
        <p:spPr>
          <a:xfrm>
            <a:off x="10680970" y="6355895"/>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270"/>
        <p:cNvGrpSpPr/>
        <p:nvPr/>
      </p:nvGrpSpPr>
      <p:grpSpPr>
        <a:xfrm>
          <a:off x="0" y="0"/>
          <a:ext cx="0" cy="0"/>
          <a:chOff x="0" y="0"/>
          <a:chExt cx="0" cy="0"/>
        </a:xfrm>
      </p:grpSpPr>
      <p:sp>
        <p:nvSpPr>
          <p:cNvPr id="271" name="Google Shape;271;g14516bb62c8_1_10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2" name="Google Shape;272;g14516bb62c8_1_105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3" name="Google Shape;273;g14516bb62c8_1_105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4" name="Google Shape;274;g14516bb62c8_1_10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5" name="Google Shape;275;g14516bb62c8_1_10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6" name="Google Shape;276;g14516bb62c8_1_10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77"/>
        <p:cNvGrpSpPr/>
        <p:nvPr/>
      </p:nvGrpSpPr>
      <p:grpSpPr>
        <a:xfrm>
          <a:off x="0" y="0"/>
          <a:ext cx="0" cy="0"/>
          <a:chOff x="0" y="0"/>
          <a:chExt cx="0" cy="0"/>
        </a:xfrm>
      </p:grpSpPr>
      <p:sp>
        <p:nvSpPr>
          <p:cNvPr id="278" name="Google Shape;278;g14516bb62c8_1_1065"/>
          <p:cNvSpPr txBox="1">
            <a:spLocks noGrp="1"/>
          </p:cNvSpPr>
          <p:nvPr>
            <p:ph type="body" idx="1"/>
          </p:nvPr>
        </p:nvSpPr>
        <p:spPr>
          <a:xfrm>
            <a:off x="537519" y="1440458"/>
            <a:ext cx="5691900" cy="4622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a:solidFill>
                  <a:srgbClr val="6C6D70"/>
                </a:solidFill>
                <a:latin typeface="Arial"/>
                <a:ea typeface="Arial"/>
                <a:cs typeface="Arial"/>
                <a:sym typeface="Arial"/>
              </a:defRPr>
            </a:lvl1pPr>
            <a:lvl2pPr marL="914400" lvl="1" indent="-381000" algn="l" rtl="0">
              <a:lnSpc>
                <a:spcPct val="90000"/>
              </a:lnSpc>
              <a:spcBef>
                <a:spcPts val="500"/>
              </a:spcBef>
              <a:spcAft>
                <a:spcPts val="0"/>
              </a:spcAft>
              <a:buSzPts val="2400"/>
              <a:buChar char="•"/>
              <a:defRPr>
                <a:solidFill>
                  <a:srgbClr val="6C6D70"/>
                </a:solidFill>
                <a:latin typeface="Arial"/>
                <a:ea typeface="Arial"/>
                <a:cs typeface="Arial"/>
                <a:sym typeface="Arial"/>
              </a:defRPr>
            </a:lvl2pPr>
            <a:lvl3pPr marL="1371600" lvl="2" indent="-355600" algn="l" rtl="0">
              <a:lnSpc>
                <a:spcPct val="90000"/>
              </a:lnSpc>
              <a:spcBef>
                <a:spcPts val="500"/>
              </a:spcBef>
              <a:spcAft>
                <a:spcPts val="0"/>
              </a:spcAft>
              <a:buSzPts val="2000"/>
              <a:buChar char="•"/>
              <a:defRPr>
                <a:solidFill>
                  <a:srgbClr val="6C6D70"/>
                </a:solidFill>
                <a:latin typeface="Arial"/>
                <a:ea typeface="Arial"/>
                <a:cs typeface="Arial"/>
                <a:sym typeface="Arial"/>
              </a:defRPr>
            </a:lvl3pPr>
            <a:lvl4pPr marL="1828800" lvl="3" indent="-342900" algn="l" rtl="0">
              <a:lnSpc>
                <a:spcPct val="90000"/>
              </a:lnSpc>
              <a:spcBef>
                <a:spcPts val="500"/>
              </a:spcBef>
              <a:spcAft>
                <a:spcPts val="0"/>
              </a:spcAft>
              <a:buSzPts val="1800"/>
              <a:buChar char="•"/>
              <a:defRPr>
                <a:solidFill>
                  <a:srgbClr val="6C6D70"/>
                </a:solidFill>
                <a:latin typeface="Arial"/>
                <a:ea typeface="Arial"/>
                <a:cs typeface="Arial"/>
                <a:sym typeface="Arial"/>
              </a:defRPr>
            </a:lvl4pPr>
            <a:lvl5pPr marL="2286000" lvl="4" indent="-342900" algn="l" rtl="0">
              <a:lnSpc>
                <a:spcPct val="90000"/>
              </a:lnSpc>
              <a:spcBef>
                <a:spcPts val="500"/>
              </a:spcBef>
              <a:spcAft>
                <a:spcPts val="0"/>
              </a:spcAft>
              <a:buSzPts val="1800"/>
              <a:buChar char="•"/>
              <a:defRPr>
                <a:solidFill>
                  <a:srgbClr val="6C6D70"/>
                </a:solidFill>
                <a:latin typeface="Arial"/>
                <a:ea typeface="Arial"/>
                <a:cs typeface="Arial"/>
                <a:sym typeface="Arial"/>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79" name="Google Shape;279;g14516bb62c8_1_1065"/>
          <p:cNvSpPr txBox="1">
            <a:spLocks noGrp="1"/>
          </p:cNvSpPr>
          <p:nvPr>
            <p:ph type="body" idx="2"/>
          </p:nvPr>
        </p:nvSpPr>
        <p:spPr>
          <a:xfrm>
            <a:off x="6090593" y="1440458"/>
            <a:ext cx="5691900" cy="46227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a:solidFill>
                  <a:srgbClr val="6C6D70"/>
                </a:solidFill>
                <a:latin typeface="Arial"/>
                <a:ea typeface="Arial"/>
                <a:cs typeface="Arial"/>
                <a:sym typeface="Arial"/>
              </a:defRPr>
            </a:lvl1pPr>
            <a:lvl2pPr marL="914400" lvl="1" indent="-381000" algn="l" rtl="0">
              <a:lnSpc>
                <a:spcPct val="90000"/>
              </a:lnSpc>
              <a:spcBef>
                <a:spcPts val="500"/>
              </a:spcBef>
              <a:spcAft>
                <a:spcPts val="0"/>
              </a:spcAft>
              <a:buSzPts val="2400"/>
              <a:buChar char="•"/>
              <a:defRPr>
                <a:solidFill>
                  <a:srgbClr val="6C6D70"/>
                </a:solidFill>
                <a:latin typeface="Arial"/>
                <a:ea typeface="Arial"/>
                <a:cs typeface="Arial"/>
                <a:sym typeface="Arial"/>
              </a:defRPr>
            </a:lvl2pPr>
            <a:lvl3pPr marL="1371600" lvl="2" indent="-355600" algn="l" rtl="0">
              <a:lnSpc>
                <a:spcPct val="90000"/>
              </a:lnSpc>
              <a:spcBef>
                <a:spcPts val="500"/>
              </a:spcBef>
              <a:spcAft>
                <a:spcPts val="0"/>
              </a:spcAft>
              <a:buSzPts val="2000"/>
              <a:buChar char="•"/>
              <a:defRPr>
                <a:solidFill>
                  <a:srgbClr val="6C6D70"/>
                </a:solidFill>
                <a:latin typeface="Arial"/>
                <a:ea typeface="Arial"/>
                <a:cs typeface="Arial"/>
                <a:sym typeface="Arial"/>
              </a:defRPr>
            </a:lvl3pPr>
            <a:lvl4pPr marL="1828800" lvl="3" indent="-342900" algn="l" rtl="0">
              <a:lnSpc>
                <a:spcPct val="90000"/>
              </a:lnSpc>
              <a:spcBef>
                <a:spcPts val="500"/>
              </a:spcBef>
              <a:spcAft>
                <a:spcPts val="0"/>
              </a:spcAft>
              <a:buSzPts val="1800"/>
              <a:buChar char="•"/>
              <a:defRPr>
                <a:solidFill>
                  <a:srgbClr val="6C6D70"/>
                </a:solidFill>
                <a:latin typeface="Arial"/>
                <a:ea typeface="Arial"/>
                <a:cs typeface="Arial"/>
                <a:sym typeface="Arial"/>
              </a:defRPr>
            </a:lvl4pPr>
            <a:lvl5pPr marL="2286000" lvl="4" indent="-342900" algn="l" rtl="0">
              <a:lnSpc>
                <a:spcPct val="90000"/>
              </a:lnSpc>
              <a:spcBef>
                <a:spcPts val="500"/>
              </a:spcBef>
              <a:spcAft>
                <a:spcPts val="0"/>
              </a:spcAft>
              <a:buSzPts val="1800"/>
              <a:buChar char="•"/>
              <a:defRPr>
                <a:solidFill>
                  <a:srgbClr val="6C6D70"/>
                </a:solidFill>
                <a:latin typeface="Arial"/>
                <a:ea typeface="Arial"/>
                <a:cs typeface="Arial"/>
                <a:sym typeface="Arial"/>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80" name="Google Shape;280;g14516bb62c8_1_1065"/>
          <p:cNvSpPr txBox="1">
            <a:spLocks noGrp="1"/>
          </p:cNvSpPr>
          <p:nvPr>
            <p:ph type="title"/>
          </p:nvPr>
        </p:nvSpPr>
        <p:spPr>
          <a:xfrm>
            <a:off x="537520" y="557515"/>
            <a:ext cx="11254500" cy="87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None/>
              <a:defRPr>
                <a:solidFill>
                  <a:srgbClr val="6C6D7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81" name="Google Shape;281;g14516bb62c8_1_1065"/>
          <p:cNvGrpSpPr/>
          <p:nvPr/>
        </p:nvGrpSpPr>
        <p:grpSpPr>
          <a:xfrm>
            <a:off x="0" y="0"/>
            <a:ext cx="12192000" cy="717035"/>
            <a:chOff x="0" y="0"/>
            <a:chExt cx="12192000" cy="717035"/>
          </a:xfrm>
        </p:grpSpPr>
        <p:sp>
          <p:nvSpPr>
            <p:cNvPr id="282" name="Google Shape;282;g14516bb62c8_1_1065"/>
            <p:cNvSpPr/>
            <p:nvPr/>
          </p:nvSpPr>
          <p:spPr>
            <a:xfrm>
              <a:off x="0" y="0"/>
              <a:ext cx="12192000" cy="357900"/>
            </a:xfrm>
            <a:prstGeom prst="rect">
              <a:avLst/>
            </a:prstGeom>
            <a:solidFill>
              <a:srgbClr val="1C75BB"/>
            </a:solidFill>
            <a:ln w="25400" cap="flat" cmpd="sng">
              <a:solidFill>
                <a:srgbClr val="1455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83" name="Google Shape;283;g14516bb62c8_1_1065"/>
            <p:cNvPicPr preferRelativeResize="0"/>
            <p:nvPr/>
          </p:nvPicPr>
          <p:blipFill rotWithShape="1">
            <a:blip r:embed="rId2">
              <a:alphaModFix/>
            </a:blip>
            <a:srcRect t="11512"/>
            <a:stretch/>
          </p:blipFill>
          <p:spPr>
            <a:xfrm>
              <a:off x="81004" y="0"/>
              <a:ext cx="1271546" cy="717035"/>
            </a:xfrm>
            <a:prstGeom prst="rect">
              <a:avLst/>
            </a:prstGeom>
            <a:noFill/>
            <a:ln>
              <a:noFill/>
            </a:ln>
          </p:spPr>
        </p:pic>
      </p:grpSp>
      <p:sp>
        <p:nvSpPr>
          <p:cNvPr id="284" name="Google Shape;284;g14516bb62c8_1_1065"/>
          <p:cNvSpPr txBox="1">
            <a:spLocks noGrp="1"/>
          </p:cNvSpPr>
          <p:nvPr>
            <p:ph type="sldNum" idx="12"/>
          </p:nvPr>
        </p:nvSpPr>
        <p:spPr>
          <a:xfrm>
            <a:off x="8610599" y="6356350"/>
            <a:ext cx="321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Alt 2">
  <p:cSld name="Two Content Alt 2">
    <p:spTree>
      <p:nvGrpSpPr>
        <p:cNvPr id="1" name="Shape 43"/>
        <p:cNvGrpSpPr/>
        <p:nvPr/>
      </p:nvGrpSpPr>
      <p:grpSpPr>
        <a:xfrm>
          <a:off x="0" y="0"/>
          <a:ext cx="0" cy="0"/>
          <a:chOff x="0" y="0"/>
          <a:chExt cx="0" cy="0"/>
        </a:xfrm>
      </p:grpSpPr>
      <p:pic>
        <p:nvPicPr>
          <p:cNvPr id="44" name="Google Shape;44;p68"/>
          <p:cNvPicPr preferRelativeResize="0"/>
          <p:nvPr/>
        </p:nvPicPr>
        <p:blipFill rotWithShape="1">
          <a:blip r:embed="rId2">
            <a:alphaModFix/>
          </a:blip>
          <a:srcRect/>
          <a:stretch/>
        </p:blipFill>
        <p:spPr>
          <a:xfrm rot="3887199">
            <a:off x="6981285" y="2008037"/>
            <a:ext cx="7451841" cy="4748724"/>
          </a:xfrm>
          <a:prstGeom prst="rect">
            <a:avLst/>
          </a:prstGeom>
          <a:noFill/>
          <a:ln>
            <a:noFill/>
          </a:ln>
        </p:spPr>
      </p:pic>
      <p:grpSp>
        <p:nvGrpSpPr>
          <p:cNvPr id="45" name="Google Shape;45;p68"/>
          <p:cNvGrpSpPr/>
          <p:nvPr/>
        </p:nvGrpSpPr>
        <p:grpSpPr>
          <a:xfrm>
            <a:off x="0" y="0"/>
            <a:ext cx="12192000" cy="717035"/>
            <a:chOff x="0" y="0"/>
            <a:chExt cx="12192000" cy="717035"/>
          </a:xfrm>
        </p:grpSpPr>
        <p:sp>
          <p:nvSpPr>
            <p:cNvPr id="46" name="Google Shape;46;p68"/>
            <p:cNvSpPr/>
            <p:nvPr/>
          </p:nvSpPr>
          <p:spPr>
            <a:xfrm>
              <a:off x="0" y="0"/>
              <a:ext cx="12192000" cy="357814"/>
            </a:xfrm>
            <a:prstGeom prst="rect">
              <a:avLst/>
            </a:prstGeom>
            <a:solidFill>
              <a:srgbClr val="1C75BB"/>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ontserrat"/>
                <a:ea typeface="Montserrat"/>
                <a:cs typeface="Montserrat"/>
                <a:sym typeface="Montserrat"/>
              </a:endParaRPr>
            </a:p>
          </p:txBody>
        </p:sp>
        <p:pic>
          <p:nvPicPr>
            <p:cNvPr id="47" name="Google Shape;47;p68"/>
            <p:cNvPicPr preferRelativeResize="0"/>
            <p:nvPr/>
          </p:nvPicPr>
          <p:blipFill rotWithShape="1">
            <a:blip r:embed="rId3">
              <a:alphaModFix/>
            </a:blip>
            <a:srcRect t="11510"/>
            <a:stretch/>
          </p:blipFill>
          <p:spPr>
            <a:xfrm>
              <a:off x="81004" y="0"/>
              <a:ext cx="1271546" cy="717035"/>
            </a:xfrm>
            <a:prstGeom prst="rect">
              <a:avLst/>
            </a:prstGeom>
            <a:noFill/>
            <a:ln>
              <a:noFill/>
            </a:ln>
          </p:spPr>
        </p:pic>
      </p:grpSp>
      <p:sp>
        <p:nvSpPr>
          <p:cNvPr id="48" name="Google Shape;48;p68"/>
          <p:cNvSpPr txBox="1">
            <a:spLocks noGrp="1"/>
          </p:cNvSpPr>
          <p:nvPr>
            <p:ph type="body" idx="1"/>
          </p:nvPr>
        </p:nvSpPr>
        <p:spPr>
          <a:xfrm>
            <a:off x="537519" y="1440458"/>
            <a:ext cx="5406081" cy="48046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latin typeface="Montserrat"/>
                <a:ea typeface="Montserrat"/>
                <a:cs typeface="Montserrat"/>
                <a:sym typeface="Montserrat"/>
              </a:defRPr>
            </a:lvl1pPr>
            <a:lvl2pPr marL="914400" lvl="1" indent="-381000" algn="l">
              <a:lnSpc>
                <a:spcPct val="90000"/>
              </a:lnSpc>
              <a:spcBef>
                <a:spcPts val="500"/>
              </a:spcBef>
              <a:spcAft>
                <a:spcPts val="0"/>
              </a:spcAft>
              <a:buClr>
                <a:schemeClr val="accent5"/>
              </a:buClr>
              <a:buSzPts val="2400"/>
              <a:buChar char="•"/>
              <a:defRPr>
                <a:solidFill>
                  <a:schemeClr val="accent5"/>
                </a:solidFill>
                <a:latin typeface="Montserrat"/>
                <a:ea typeface="Montserrat"/>
                <a:cs typeface="Montserrat"/>
                <a:sym typeface="Montserrat"/>
              </a:defRPr>
            </a:lvl2pPr>
            <a:lvl3pPr marL="1371600" lvl="2" indent="-355600" algn="l">
              <a:lnSpc>
                <a:spcPct val="90000"/>
              </a:lnSpc>
              <a:spcBef>
                <a:spcPts val="500"/>
              </a:spcBef>
              <a:spcAft>
                <a:spcPts val="0"/>
              </a:spcAft>
              <a:buClr>
                <a:schemeClr val="accent5"/>
              </a:buClr>
              <a:buSzPts val="2000"/>
              <a:buChar char="•"/>
              <a:defRPr>
                <a:solidFill>
                  <a:schemeClr val="accent5"/>
                </a:solidFill>
                <a:latin typeface="Montserrat"/>
                <a:ea typeface="Montserrat"/>
                <a:cs typeface="Montserrat"/>
                <a:sym typeface="Montserrat"/>
              </a:defRPr>
            </a:lvl3pPr>
            <a:lvl4pPr marL="1828800" lvl="3" indent="-342900" algn="l">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4pPr>
            <a:lvl5pPr marL="2286000" lvl="4" indent="-342900" algn="l">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8"/>
          <p:cNvSpPr txBox="1">
            <a:spLocks noGrp="1"/>
          </p:cNvSpPr>
          <p:nvPr>
            <p:ph type="body" idx="2"/>
          </p:nvPr>
        </p:nvSpPr>
        <p:spPr>
          <a:xfrm>
            <a:off x="6099220" y="1440458"/>
            <a:ext cx="5572320" cy="48046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latin typeface="Montserrat"/>
                <a:ea typeface="Montserrat"/>
                <a:cs typeface="Montserrat"/>
                <a:sym typeface="Montserrat"/>
              </a:defRPr>
            </a:lvl1pPr>
            <a:lvl2pPr marL="914400" lvl="1" indent="-381000" algn="l">
              <a:lnSpc>
                <a:spcPct val="90000"/>
              </a:lnSpc>
              <a:spcBef>
                <a:spcPts val="500"/>
              </a:spcBef>
              <a:spcAft>
                <a:spcPts val="0"/>
              </a:spcAft>
              <a:buClr>
                <a:schemeClr val="accent5"/>
              </a:buClr>
              <a:buSzPts val="2400"/>
              <a:buChar char="•"/>
              <a:defRPr>
                <a:solidFill>
                  <a:schemeClr val="accent5"/>
                </a:solidFill>
                <a:latin typeface="Montserrat"/>
                <a:ea typeface="Montserrat"/>
                <a:cs typeface="Montserrat"/>
                <a:sym typeface="Montserrat"/>
              </a:defRPr>
            </a:lvl2pPr>
            <a:lvl3pPr marL="1371600" lvl="2" indent="-355600" algn="l">
              <a:lnSpc>
                <a:spcPct val="90000"/>
              </a:lnSpc>
              <a:spcBef>
                <a:spcPts val="500"/>
              </a:spcBef>
              <a:spcAft>
                <a:spcPts val="0"/>
              </a:spcAft>
              <a:buClr>
                <a:schemeClr val="accent5"/>
              </a:buClr>
              <a:buSzPts val="2000"/>
              <a:buChar char="•"/>
              <a:defRPr>
                <a:solidFill>
                  <a:schemeClr val="accent5"/>
                </a:solidFill>
                <a:latin typeface="Montserrat"/>
                <a:ea typeface="Montserrat"/>
                <a:cs typeface="Montserrat"/>
                <a:sym typeface="Montserrat"/>
              </a:defRPr>
            </a:lvl3pPr>
            <a:lvl4pPr marL="1828800" lvl="3" indent="-342900" algn="l">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4pPr>
            <a:lvl5pPr marL="2286000" lvl="4" indent="-342900" algn="l">
              <a:lnSpc>
                <a:spcPct val="90000"/>
              </a:lnSpc>
              <a:spcBef>
                <a:spcPts val="500"/>
              </a:spcBef>
              <a:spcAft>
                <a:spcPts val="0"/>
              </a:spcAft>
              <a:buClr>
                <a:schemeClr val="accent5"/>
              </a:buClr>
              <a:buSzPts val="1800"/>
              <a:buChar char="•"/>
              <a:defRPr>
                <a:solidFill>
                  <a:schemeClr val="accent5"/>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8"/>
          <p:cNvSpPr txBox="1">
            <a:spLocks noGrp="1"/>
          </p:cNvSpPr>
          <p:nvPr>
            <p:ph type="title"/>
          </p:nvPr>
        </p:nvSpPr>
        <p:spPr>
          <a:xfrm>
            <a:off x="537519" y="557515"/>
            <a:ext cx="11134021" cy="589642"/>
          </a:xfrm>
          <a:prstGeom prst="rect">
            <a:avLst/>
          </a:prstGeom>
          <a:noFill/>
          <a:ln>
            <a:noFill/>
          </a:ln>
        </p:spPr>
        <p:txBody>
          <a:bodyPr spcFirstLastPara="1" wrap="square" lIns="91425" tIns="0" rIns="0" bIns="0" anchor="ctr" anchorCtr="0">
            <a:normAutofit/>
          </a:bodyPr>
          <a:lstStyle>
            <a:lvl1pPr lvl="0" algn="l">
              <a:lnSpc>
                <a:spcPct val="90000"/>
              </a:lnSpc>
              <a:spcBef>
                <a:spcPts val="0"/>
              </a:spcBef>
              <a:spcAft>
                <a:spcPts val="0"/>
              </a:spcAft>
              <a:buClr>
                <a:schemeClr val="accent1"/>
              </a:buClr>
              <a:buSzPts val="3600"/>
              <a:buFont typeface="Montserrat Medium"/>
              <a:buNone/>
              <a:defRPr sz="3600">
                <a:solidFill>
                  <a:schemeClr val="accent1"/>
                </a:solidFill>
                <a:latin typeface="Montserrat Medium"/>
                <a:ea typeface="Montserrat Medium"/>
                <a:cs typeface="Montserrat Medium"/>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8"/>
          <p:cNvSpPr txBox="1">
            <a:spLocks noGrp="1"/>
          </p:cNvSpPr>
          <p:nvPr>
            <p:ph type="sldNum" idx="12"/>
          </p:nvPr>
        </p:nvSpPr>
        <p:spPr>
          <a:xfrm>
            <a:off x="10680970" y="6355895"/>
            <a:ext cx="99057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Alt 2">
  <p:cSld name="1_Two Content Alt 2">
    <p:spTree>
      <p:nvGrpSpPr>
        <p:cNvPr id="1" name="Shape 63"/>
        <p:cNvGrpSpPr/>
        <p:nvPr/>
      </p:nvGrpSpPr>
      <p:grpSpPr>
        <a:xfrm>
          <a:off x="0" y="0"/>
          <a:ext cx="0" cy="0"/>
          <a:chOff x="0" y="0"/>
          <a:chExt cx="0" cy="0"/>
        </a:xfrm>
      </p:grpSpPr>
      <p:grpSp>
        <p:nvGrpSpPr>
          <p:cNvPr id="64" name="Google Shape;64;p71"/>
          <p:cNvGrpSpPr/>
          <p:nvPr/>
        </p:nvGrpSpPr>
        <p:grpSpPr>
          <a:xfrm>
            <a:off x="0" y="0"/>
            <a:ext cx="12192000" cy="717035"/>
            <a:chOff x="0" y="0"/>
            <a:chExt cx="12192000" cy="717035"/>
          </a:xfrm>
        </p:grpSpPr>
        <p:sp>
          <p:nvSpPr>
            <p:cNvPr id="65" name="Google Shape;65;p71"/>
            <p:cNvSpPr/>
            <p:nvPr/>
          </p:nvSpPr>
          <p:spPr>
            <a:xfrm>
              <a:off x="0" y="0"/>
              <a:ext cx="12192000" cy="357814"/>
            </a:xfrm>
            <a:prstGeom prst="rect">
              <a:avLst/>
            </a:prstGeom>
            <a:solidFill>
              <a:srgbClr val="1C75BB"/>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6" name="Google Shape;66;p71"/>
            <p:cNvPicPr preferRelativeResize="0"/>
            <p:nvPr/>
          </p:nvPicPr>
          <p:blipFill rotWithShape="1">
            <a:blip r:embed="rId2">
              <a:alphaModFix/>
            </a:blip>
            <a:srcRect t="11510"/>
            <a:stretch/>
          </p:blipFill>
          <p:spPr>
            <a:xfrm>
              <a:off x="81004" y="0"/>
              <a:ext cx="1271546" cy="717035"/>
            </a:xfrm>
            <a:prstGeom prst="rect">
              <a:avLst/>
            </a:prstGeom>
            <a:noFill/>
            <a:ln>
              <a:noFill/>
            </a:ln>
          </p:spPr>
        </p:pic>
      </p:grpSp>
      <p:sp>
        <p:nvSpPr>
          <p:cNvPr id="67" name="Google Shape;67;p71"/>
          <p:cNvSpPr txBox="1">
            <a:spLocks noGrp="1"/>
          </p:cNvSpPr>
          <p:nvPr>
            <p:ph type="body" idx="1"/>
          </p:nvPr>
        </p:nvSpPr>
        <p:spPr>
          <a:xfrm>
            <a:off x="537519" y="1440458"/>
            <a:ext cx="5406081" cy="48046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71"/>
          <p:cNvSpPr txBox="1">
            <a:spLocks noGrp="1"/>
          </p:cNvSpPr>
          <p:nvPr>
            <p:ph type="body" idx="2"/>
          </p:nvPr>
        </p:nvSpPr>
        <p:spPr>
          <a:xfrm>
            <a:off x="6099220" y="1440458"/>
            <a:ext cx="5572320" cy="48046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1"/>
          <p:cNvSpPr txBox="1">
            <a:spLocks noGrp="1"/>
          </p:cNvSpPr>
          <p:nvPr>
            <p:ph type="title"/>
          </p:nvPr>
        </p:nvSpPr>
        <p:spPr>
          <a:xfrm>
            <a:off x="537519" y="557515"/>
            <a:ext cx="11134021" cy="589642"/>
          </a:xfrm>
          <a:prstGeom prst="rect">
            <a:avLst/>
          </a:prstGeom>
          <a:noFill/>
          <a:ln>
            <a:noFill/>
          </a:ln>
        </p:spPr>
        <p:txBody>
          <a:bodyPr spcFirstLastPara="1" wrap="square" lIns="91425" tIns="0" rIns="0" bIns="0" anchor="ctr" anchorCtr="0">
            <a:normAutofit/>
          </a:bodyPr>
          <a:lstStyle>
            <a:lvl1pPr lvl="0" algn="l">
              <a:lnSpc>
                <a:spcPct val="90000"/>
              </a:lnSpc>
              <a:spcBef>
                <a:spcPts val="0"/>
              </a:spcBef>
              <a:spcAft>
                <a:spcPts val="0"/>
              </a:spcAft>
              <a:buClr>
                <a:schemeClr val="accent1"/>
              </a:buClr>
              <a:buSzPts val="3600"/>
              <a:buFont typeface="Arial"/>
              <a:buNone/>
              <a:defRPr sz="360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1"/>
          <p:cNvSpPr txBox="1">
            <a:spLocks noGrp="1"/>
          </p:cNvSpPr>
          <p:nvPr>
            <p:ph type="sldNum" idx="12"/>
          </p:nvPr>
        </p:nvSpPr>
        <p:spPr>
          <a:xfrm>
            <a:off x="10680970" y="6355895"/>
            <a:ext cx="99057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Alt 1">
  <p:cSld name="Two Content Alt 1">
    <p:spTree>
      <p:nvGrpSpPr>
        <p:cNvPr id="1" name="Shape 71"/>
        <p:cNvGrpSpPr/>
        <p:nvPr/>
      </p:nvGrpSpPr>
      <p:grpSpPr>
        <a:xfrm>
          <a:off x="0" y="0"/>
          <a:ext cx="0" cy="0"/>
          <a:chOff x="0" y="0"/>
          <a:chExt cx="0" cy="0"/>
        </a:xfrm>
      </p:grpSpPr>
      <p:sp>
        <p:nvSpPr>
          <p:cNvPr id="72" name="Google Shape;72;p72"/>
          <p:cNvSpPr txBox="1">
            <a:spLocks noGrp="1"/>
          </p:cNvSpPr>
          <p:nvPr>
            <p:ph type="body" idx="1"/>
          </p:nvPr>
        </p:nvSpPr>
        <p:spPr>
          <a:xfrm>
            <a:off x="537519" y="1440458"/>
            <a:ext cx="5406081" cy="48046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72"/>
          <p:cNvSpPr txBox="1">
            <a:spLocks noGrp="1"/>
          </p:cNvSpPr>
          <p:nvPr>
            <p:ph type="body" idx="2"/>
          </p:nvPr>
        </p:nvSpPr>
        <p:spPr>
          <a:xfrm>
            <a:off x="6099220" y="1440458"/>
            <a:ext cx="5572320" cy="48046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63638"/>
              </a:buClr>
              <a:buSzPts val="2800"/>
              <a:buChar char="•"/>
              <a:defRPr>
                <a:solidFill>
                  <a:srgbClr val="363638"/>
                </a:solidFill>
                <a:latin typeface="Arial"/>
                <a:ea typeface="Arial"/>
                <a:cs typeface="Arial"/>
                <a:sym typeface="Arial"/>
              </a:defRPr>
            </a:lvl1pPr>
            <a:lvl2pPr marL="914400" lvl="1" indent="-381000" algn="l">
              <a:lnSpc>
                <a:spcPct val="90000"/>
              </a:lnSpc>
              <a:spcBef>
                <a:spcPts val="500"/>
              </a:spcBef>
              <a:spcAft>
                <a:spcPts val="0"/>
              </a:spcAft>
              <a:buClr>
                <a:schemeClr val="accent5"/>
              </a:buClr>
              <a:buSzPts val="2400"/>
              <a:buChar char="•"/>
              <a:defRPr>
                <a:solidFill>
                  <a:schemeClr val="accent5"/>
                </a:solidFill>
                <a:latin typeface="Arial"/>
                <a:ea typeface="Arial"/>
                <a:cs typeface="Arial"/>
                <a:sym typeface="Arial"/>
              </a:defRPr>
            </a:lvl2pPr>
            <a:lvl3pPr marL="1371600" lvl="2" indent="-355600" algn="l">
              <a:lnSpc>
                <a:spcPct val="90000"/>
              </a:lnSpc>
              <a:spcBef>
                <a:spcPts val="500"/>
              </a:spcBef>
              <a:spcAft>
                <a:spcPts val="0"/>
              </a:spcAft>
              <a:buClr>
                <a:schemeClr val="accent5"/>
              </a:buClr>
              <a:buSzPts val="2000"/>
              <a:buChar char="•"/>
              <a:defRPr>
                <a:solidFill>
                  <a:schemeClr val="accent5"/>
                </a:solidFill>
                <a:latin typeface="Arial"/>
                <a:ea typeface="Arial"/>
                <a:cs typeface="Arial"/>
                <a:sym typeface="Arial"/>
              </a:defRPr>
            </a:lvl3pPr>
            <a:lvl4pPr marL="1828800" lvl="3"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4pPr>
            <a:lvl5pPr marL="2286000" lvl="4" indent="-342900" algn="l">
              <a:lnSpc>
                <a:spcPct val="90000"/>
              </a:lnSpc>
              <a:spcBef>
                <a:spcPts val="500"/>
              </a:spcBef>
              <a:spcAft>
                <a:spcPts val="0"/>
              </a:spcAft>
              <a:buClr>
                <a:schemeClr val="accent5"/>
              </a:buClr>
              <a:buSzPts val="1800"/>
              <a:buChar char="•"/>
              <a:defRPr>
                <a:solidFill>
                  <a:schemeClr val="accent5"/>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72"/>
          <p:cNvSpPr txBox="1">
            <a:spLocks noGrp="1"/>
          </p:cNvSpPr>
          <p:nvPr>
            <p:ph type="title"/>
          </p:nvPr>
        </p:nvSpPr>
        <p:spPr>
          <a:xfrm>
            <a:off x="537519" y="557515"/>
            <a:ext cx="11134021" cy="589642"/>
          </a:xfrm>
          <a:prstGeom prst="rect">
            <a:avLst/>
          </a:prstGeom>
          <a:noFill/>
          <a:ln>
            <a:noFill/>
          </a:ln>
        </p:spPr>
        <p:txBody>
          <a:bodyPr spcFirstLastPara="1" wrap="square" lIns="91425" tIns="0" rIns="0" bIns="0" anchor="ctr" anchorCtr="0">
            <a:normAutofit/>
          </a:bodyPr>
          <a:lstStyle>
            <a:lvl1pPr lvl="0" algn="l">
              <a:lnSpc>
                <a:spcPct val="90000"/>
              </a:lnSpc>
              <a:spcBef>
                <a:spcPts val="0"/>
              </a:spcBef>
              <a:spcAft>
                <a:spcPts val="0"/>
              </a:spcAft>
              <a:buClr>
                <a:schemeClr val="accent1"/>
              </a:buClr>
              <a:buSzPts val="3600"/>
              <a:buFont typeface="Arial"/>
              <a:buNone/>
              <a:defRPr sz="3600" b="1">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5" name="Google Shape;75;p72"/>
          <p:cNvGrpSpPr/>
          <p:nvPr/>
        </p:nvGrpSpPr>
        <p:grpSpPr>
          <a:xfrm>
            <a:off x="0" y="0"/>
            <a:ext cx="12192000" cy="717035"/>
            <a:chOff x="0" y="0"/>
            <a:chExt cx="12192000" cy="717035"/>
          </a:xfrm>
        </p:grpSpPr>
        <p:sp>
          <p:nvSpPr>
            <p:cNvPr id="76" name="Google Shape;76;p72"/>
            <p:cNvSpPr/>
            <p:nvPr/>
          </p:nvSpPr>
          <p:spPr>
            <a:xfrm>
              <a:off x="0" y="0"/>
              <a:ext cx="12192000" cy="357814"/>
            </a:xfrm>
            <a:prstGeom prst="rect">
              <a:avLst/>
            </a:prstGeom>
            <a:solidFill>
              <a:srgbClr val="1C75BB"/>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77" name="Google Shape;77;p72"/>
            <p:cNvPicPr preferRelativeResize="0"/>
            <p:nvPr/>
          </p:nvPicPr>
          <p:blipFill rotWithShape="1">
            <a:blip r:embed="rId2">
              <a:alphaModFix/>
            </a:blip>
            <a:srcRect t="11510"/>
            <a:stretch/>
          </p:blipFill>
          <p:spPr>
            <a:xfrm>
              <a:off x="81004" y="0"/>
              <a:ext cx="1271546" cy="717035"/>
            </a:xfrm>
            <a:prstGeom prst="rect">
              <a:avLst/>
            </a:prstGeom>
            <a:noFill/>
            <a:ln>
              <a:noFill/>
            </a:ln>
          </p:spPr>
        </p:pic>
      </p:grpSp>
      <p:sp>
        <p:nvSpPr>
          <p:cNvPr id="78" name="Google Shape;78;p72"/>
          <p:cNvSpPr txBox="1">
            <a:spLocks noGrp="1"/>
          </p:cNvSpPr>
          <p:nvPr>
            <p:ph type="sldNum" idx="12"/>
          </p:nvPr>
        </p:nvSpPr>
        <p:spPr>
          <a:xfrm>
            <a:off x="10680970" y="6355895"/>
            <a:ext cx="99057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2_Two Content">
    <p:spTree>
      <p:nvGrpSpPr>
        <p:cNvPr id="1" name="Shape 79"/>
        <p:cNvGrpSpPr/>
        <p:nvPr/>
      </p:nvGrpSpPr>
      <p:grpSpPr>
        <a:xfrm>
          <a:off x="0" y="0"/>
          <a:ext cx="0" cy="0"/>
          <a:chOff x="0" y="0"/>
          <a:chExt cx="0" cy="0"/>
        </a:xfrm>
      </p:grpSpPr>
      <p:sp>
        <p:nvSpPr>
          <p:cNvPr id="80" name="Google Shape;80;p73"/>
          <p:cNvSpPr txBox="1">
            <a:spLocks noGrp="1"/>
          </p:cNvSpPr>
          <p:nvPr>
            <p:ph type="body" idx="1"/>
          </p:nvPr>
        </p:nvSpPr>
        <p:spPr>
          <a:xfrm>
            <a:off x="537519" y="1440458"/>
            <a:ext cx="5691831" cy="462259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6C6D70"/>
              </a:buClr>
              <a:buSzPts val="2800"/>
              <a:buChar char="•"/>
              <a:defRPr>
                <a:solidFill>
                  <a:srgbClr val="6C6D70"/>
                </a:solidFill>
                <a:latin typeface="Arial"/>
                <a:ea typeface="Arial"/>
                <a:cs typeface="Arial"/>
                <a:sym typeface="Arial"/>
              </a:defRPr>
            </a:lvl1pPr>
            <a:lvl2pPr marL="914400" lvl="1" indent="-381000" algn="l">
              <a:lnSpc>
                <a:spcPct val="90000"/>
              </a:lnSpc>
              <a:spcBef>
                <a:spcPts val="500"/>
              </a:spcBef>
              <a:spcAft>
                <a:spcPts val="0"/>
              </a:spcAft>
              <a:buClr>
                <a:srgbClr val="6C6D70"/>
              </a:buClr>
              <a:buSzPts val="2400"/>
              <a:buChar char="•"/>
              <a:defRPr>
                <a:solidFill>
                  <a:srgbClr val="6C6D70"/>
                </a:solidFill>
                <a:latin typeface="Arial"/>
                <a:ea typeface="Arial"/>
                <a:cs typeface="Arial"/>
                <a:sym typeface="Arial"/>
              </a:defRPr>
            </a:lvl2pPr>
            <a:lvl3pPr marL="1371600" lvl="2" indent="-355600" algn="l">
              <a:lnSpc>
                <a:spcPct val="90000"/>
              </a:lnSpc>
              <a:spcBef>
                <a:spcPts val="500"/>
              </a:spcBef>
              <a:spcAft>
                <a:spcPts val="0"/>
              </a:spcAft>
              <a:buClr>
                <a:srgbClr val="6C6D70"/>
              </a:buClr>
              <a:buSzPts val="2000"/>
              <a:buChar char="•"/>
              <a:defRPr>
                <a:solidFill>
                  <a:srgbClr val="6C6D70"/>
                </a:solidFill>
                <a:latin typeface="Arial"/>
                <a:ea typeface="Arial"/>
                <a:cs typeface="Arial"/>
                <a:sym typeface="Arial"/>
              </a:defRPr>
            </a:lvl3pPr>
            <a:lvl4pPr marL="1828800" lvl="3" indent="-342900" algn="l">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4pPr>
            <a:lvl5pPr marL="2286000" lvl="4" indent="-342900" algn="l">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3"/>
          <p:cNvSpPr txBox="1">
            <a:spLocks noGrp="1"/>
          </p:cNvSpPr>
          <p:nvPr>
            <p:ph type="body" idx="2"/>
          </p:nvPr>
        </p:nvSpPr>
        <p:spPr>
          <a:xfrm>
            <a:off x="6090593" y="1440458"/>
            <a:ext cx="5691831" cy="462259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6C6D70"/>
              </a:buClr>
              <a:buSzPts val="2800"/>
              <a:buChar char="•"/>
              <a:defRPr>
                <a:solidFill>
                  <a:srgbClr val="6C6D70"/>
                </a:solidFill>
                <a:latin typeface="Arial"/>
                <a:ea typeface="Arial"/>
                <a:cs typeface="Arial"/>
                <a:sym typeface="Arial"/>
              </a:defRPr>
            </a:lvl1pPr>
            <a:lvl2pPr marL="914400" lvl="1" indent="-381000" algn="l">
              <a:lnSpc>
                <a:spcPct val="90000"/>
              </a:lnSpc>
              <a:spcBef>
                <a:spcPts val="500"/>
              </a:spcBef>
              <a:spcAft>
                <a:spcPts val="0"/>
              </a:spcAft>
              <a:buClr>
                <a:srgbClr val="6C6D70"/>
              </a:buClr>
              <a:buSzPts val="2400"/>
              <a:buChar char="•"/>
              <a:defRPr>
                <a:solidFill>
                  <a:srgbClr val="6C6D70"/>
                </a:solidFill>
                <a:latin typeface="Arial"/>
                <a:ea typeface="Arial"/>
                <a:cs typeface="Arial"/>
                <a:sym typeface="Arial"/>
              </a:defRPr>
            </a:lvl2pPr>
            <a:lvl3pPr marL="1371600" lvl="2" indent="-355600" algn="l">
              <a:lnSpc>
                <a:spcPct val="90000"/>
              </a:lnSpc>
              <a:spcBef>
                <a:spcPts val="500"/>
              </a:spcBef>
              <a:spcAft>
                <a:spcPts val="0"/>
              </a:spcAft>
              <a:buClr>
                <a:srgbClr val="6C6D70"/>
              </a:buClr>
              <a:buSzPts val="2000"/>
              <a:buChar char="•"/>
              <a:defRPr>
                <a:solidFill>
                  <a:srgbClr val="6C6D70"/>
                </a:solidFill>
                <a:latin typeface="Arial"/>
                <a:ea typeface="Arial"/>
                <a:cs typeface="Arial"/>
                <a:sym typeface="Arial"/>
              </a:defRPr>
            </a:lvl3pPr>
            <a:lvl4pPr marL="1828800" lvl="3" indent="-342900" algn="l">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4pPr>
            <a:lvl5pPr marL="2286000" lvl="4" indent="-342900" algn="l">
              <a:lnSpc>
                <a:spcPct val="90000"/>
              </a:lnSpc>
              <a:spcBef>
                <a:spcPts val="500"/>
              </a:spcBef>
              <a:spcAft>
                <a:spcPts val="0"/>
              </a:spcAft>
              <a:buClr>
                <a:srgbClr val="6C6D70"/>
              </a:buClr>
              <a:buSzPts val="1800"/>
              <a:buChar char="•"/>
              <a:defRPr>
                <a:solidFill>
                  <a:srgbClr val="6C6D7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3"/>
          <p:cNvSpPr txBox="1">
            <a:spLocks noGrp="1"/>
          </p:cNvSpPr>
          <p:nvPr>
            <p:ph type="title"/>
          </p:nvPr>
        </p:nvSpPr>
        <p:spPr>
          <a:xfrm>
            <a:off x="537520" y="557515"/>
            <a:ext cx="11254430" cy="8759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C6D70"/>
              </a:buClr>
              <a:buSzPts val="4400"/>
              <a:buFont typeface="Arial"/>
              <a:buNone/>
              <a:defRPr>
                <a:solidFill>
                  <a:srgbClr val="6C6D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3" name="Google Shape;83;p73"/>
          <p:cNvGrpSpPr/>
          <p:nvPr/>
        </p:nvGrpSpPr>
        <p:grpSpPr>
          <a:xfrm>
            <a:off x="0" y="0"/>
            <a:ext cx="12192000" cy="717035"/>
            <a:chOff x="0" y="0"/>
            <a:chExt cx="12192000" cy="717035"/>
          </a:xfrm>
        </p:grpSpPr>
        <p:sp>
          <p:nvSpPr>
            <p:cNvPr id="84" name="Google Shape;84;p73"/>
            <p:cNvSpPr/>
            <p:nvPr/>
          </p:nvSpPr>
          <p:spPr>
            <a:xfrm>
              <a:off x="0" y="0"/>
              <a:ext cx="12192000" cy="357814"/>
            </a:xfrm>
            <a:prstGeom prst="rect">
              <a:avLst/>
            </a:prstGeom>
            <a:solidFill>
              <a:srgbClr val="1C75BB"/>
            </a:solidFill>
            <a:ln w="12700" cap="flat" cmpd="sng">
              <a:solidFill>
                <a:srgbClr val="1455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85" name="Google Shape;85;p73"/>
            <p:cNvPicPr preferRelativeResize="0"/>
            <p:nvPr/>
          </p:nvPicPr>
          <p:blipFill rotWithShape="1">
            <a:blip r:embed="rId2">
              <a:alphaModFix/>
            </a:blip>
            <a:srcRect t="11510"/>
            <a:stretch/>
          </p:blipFill>
          <p:spPr>
            <a:xfrm>
              <a:off x="81004" y="0"/>
              <a:ext cx="1271546" cy="717035"/>
            </a:xfrm>
            <a:prstGeom prst="rect">
              <a:avLst/>
            </a:prstGeom>
            <a:noFill/>
            <a:ln>
              <a:noFill/>
            </a:ln>
          </p:spPr>
        </p:pic>
      </p:grpSp>
      <p:sp>
        <p:nvSpPr>
          <p:cNvPr id="86" name="Google Shape;86;p73"/>
          <p:cNvSpPr txBox="1">
            <a:spLocks noGrp="1"/>
          </p:cNvSpPr>
          <p:nvPr>
            <p:ph type="sldNum" idx="12"/>
          </p:nvPr>
        </p:nvSpPr>
        <p:spPr>
          <a:xfrm>
            <a:off x="8610599" y="6356350"/>
            <a:ext cx="32106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g14516bb62c8_1_926"/>
          <p:cNvSpPr txBox="1">
            <a:spLocks noGrp="1"/>
          </p:cNvSpPr>
          <p:nvPr>
            <p:ph type="title"/>
          </p:nvPr>
        </p:nvSpPr>
        <p:spPr>
          <a:xfrm>
            <a:off x="838199" y="365125"/>
            <a:ext cx="109824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6C6D70"/>
              </a:buClr>
              <a:buSzPts val="4400"/>
              <a:buFont typeface="Arial"/>
              <a:buNone/>
              <a:defRPr sz="4400" b="0" i="0" u="none" strike="noStrike" cap="none">
                <a:solidFill>
                  <a:srgbClr val="6C6D7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g14516bb62c8_1_926"/>
          <p:cNvSpPr txBox="1">
            <a:spLocks noGrp="1"/>
          </p:cNvSpPr>
          <p:nvPr>
            <p:ph type="body" idx="1"/>
          </p:nvPr>
        </p:nvSpPr>
        <p:spPr>
          <a:xfrm>
            <a:off x="838200" y="1825625"/>
            <a:ext cx="109728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6C6D70"/>
              </a:buClr>
              <a:buSzPts val="2800"/>
              <a:buFont typeface="Arial"/>
              <a:buChar char="•"/>
              <a:defRPr sz="2800" b="0" i="0" u="none" strike="noStrike" cap="none">
                <a:solidFill>
                  <a:srgbClr val="6C6D70"/>
                </a:solidFill>
                <a:latin typeface="Arial"/>
                <a:ea typeface="Arial"/>
                <a:cs typeface="Arial"/>
                <a:sym typeface="Arial"/>
              </a:defRPr>
            </a:lvl1pPr>
            <a:lvl2pPr marL="914400" marR="0" lvl="1" indent="-381000" algn="l" rtl="0">
              <a:lnSpc>
                <a:spcPct val="90000"/>
              </a:lnSpc>
              <a:spcBef>
                <a:spcPts val="500"/>
              </a:spcBef>
              <a:spcAft>
                <a:spcPts val="0"/>
              </a:spcAft>
              <a:buClr>
                <a:srgbClr val="6C6D70"/>
              </a:buClr>
              <a:buSzPts val="2400"/>
              <a:buFont typeface="Arial"/>
              <a:buChar char="•"/>
              <a:defRPr sz="2400" b="0" i="0" u="none" strike="noStrike" cap="none">
                <a:solidFill>
                  <a:srgbClr val="6C6D70"/>
                </a:solidFill>
                <a:latin typeface="Arial"/>
                <a:ea typeface="Arial"/>
                <a:cs typeface="Arial"/>
                <a:sym typeface="Arial"/>
              </a:defRPr>
            </a:lvl2pPr>
            <a:lvl3pPr marL="1371600" marR="0" lvl="2" indent="-355600" algn="l" rtl="0">
              <a:lnSpc>
                <a:spcPct val="90000"/>
              </a:lnSpc>
              <a:spcBef>
                <a:spcPts val="500"/>
              </a:spcBef>
              <a:spcAft>
                <a:spcPts val="0"/>
              </a:spcAft>
              <a:buClr>
                <a:srgbClr val="6C6D70"/>
              </a:buClr>
              <a:buSzPts val="2000"/>
              <a:buFont typeface="Arial"/>
              <a:buChar char="•"/>
              <a:defRPr sz="2000" b="0" i="0" u="none" strike="noStrike" cap="none">
                <a:solidFill>
                  <a:srgbClr val="6C6D70"/>
                </a:solidFill>
                <a:latin typeface="Arial"/>
                <a:ea typeface="Arial"/>
                <a:cs typeface="Arial"/>
                <a:sym typeface="Arial"/>
              </a:defRPr>
            </a:lvl3pPr>
            <a:lvl4pPr marL="1828800" marR="0" lvl="3" indent="-342900" algn="l" rtl="0">
              <a:lnSpc>
                <a:spcPct val="90000"/>
              </a:lnSpc>
              <a:spcBef>
                <a:spcPts val="500"/>
              </a:spcBef>
              <a:spcAft>
                <a:spcPts val="0"/>
              </a:spcAft>
              <a:buClr>
                <a:srgbClr val="6C6D70"/>
              </a:buClr>
              <a:buSzPts val="1800"/>
              <a:buFont typeface="Arial"/>
              <a:buChar char="•"/>
              <a:defRPr sz="1800" b="0" i="0" u="none" strike="noStrike" cap="none">
                <a:solidFill>
                  <a:srgbClr val="6C6D70"/>
                </a:solidFill>
                <a:latin typeface="Arial"/>
                <a:ea typeface="Arial"/>
                <a:cs typeface="Arial"/>
                <a:sym typeface="Arial"/>
              </a:defRPr>
            </a:lvl4pPr>
            <a:lvl5pPr marL="2286000" marR="0" lvl="4" indent="-342900" algn="l" rtl="0">
              <a:lnSpc>
                <a:spcPct val="90000"/>
              </a:lnSpc>
              <a:spcBef>
                <a:spcPts val="500"/>
              </a:spcBef>
              <a:spcAft>
                <a:spcPts val="0"/>
              </a:spcAft>
              <a:buClr>
                <a:srgbClr val="6C6D70"/>
              </a:buClr>
              <a:buSzPts val="1800"/>
              <a:buFont typeface="Arial"/>
              <a:buChar char="•"/>
              <a:defRPr sz="1800" b="0" i="0" u="none" strike="noStrike" cap="none">
                <a:solidFill>
                  <a:srgbClr val="6C6D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1" name="Google Shape;141;g14516bb62c8_1_926"/>
          <p:cNvSpPr txBox="1">
            <a:spLocks noGrp="1"/>
          </p:cNvSpPr>
          <p:nvPr>
            <p:ph type="sldNum" idx="12"/>
          </p:nvPr>
        </p:nvSpPr>
        <p:spPr>
          <a:xfrm>
            <a:off x="8610599" y="6356350"/>
            <a:ext cx="3227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1200"/>
              <a:buFont typeface="Trebuchet MS"/>
              <a:buNone/>
              <a:defRPr sz="12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4516bb62c8_1_601"/>
          <p:cNvSpPr txBox="1">
            <a:spLocks noGrp="1"/>
          </p:cNvSpPr>
          <p:nvPr>
            <p:ph type="title"/>
          </p:nvPr>
        </p:nvSpPr>
        <p:spPr>
          <a:xfrm>
            <a:off x="340489" y="2170776"/>
            <a:ext cx="66507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6688" b="1"/>
              <a:t>HIA</a:t>
            </a:r>
            <a:endParaRPr sz="6688" b="1"/>
          </a:p>
          <a:p>
            <a:pPr marL="0" lvl="0" indent="0" algn="l" rtl="0">
              <a:spcBef>
                <a:spcPts val="0"/>
              </a:spcBef>
              <a:spcAft>
                <a:spcPts val="0"/>
              </a:spcAft>
              <a:buNone/>
            </a:pPr>
            <a:r>
              <a:rPr lang="en-US"/>
              <a:t>Health Impact Assessment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4516bb62c8_1_20"/>
          <p:cNvSpPr/>
          <p:nvPr/>
        </p:nvSpPr>
        <p:spPr>
          <a:xfrm>
            <a:off x="325100" y="1341975"/>
            <a:ext cx="11352000" cy="923400"/>
          </a:xfrm>
          <a:prstGeom prst="roundRect">
            <a:avLst>
              <a:gd name="adj" fmla="val 16667"/>
            </a:avLst>
          </a:prstGeom>
          <a:solidFill>
            <a:srgbClr val="02E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14516bb62c8_1_20"/>
          <p:cNvSpPr txBox="1">
            <a:spLocks noGrp="1"/>
          </p:cNvSpPr>
          <p:nvPr>
            <p:ph type="title"/>
          </p:nvPr>
        </p:nvSpPr>
        <p:spPr>
          <a:xfrm>
            <a:off x="537519" y="557515"/>
            <a:ext cx="11133900" cy="589500"/>
          </a:xfrm>
          <a:prstGeom prst="rect">
            <a:avLst/>
          </a:prstGeom>
        </p:spPr>
        <p:txBody>
          <a:bodyPr spcFirstLastPara="1" wrap="square" lIns="91425" tIns="0" rIns="0" bIns="0" anchor="ctr" anchorCtr="0">
            <a:normAutofit/>
          </a:bodyPr>
          <a:lstStyle/>
          <a:p>
            <a:pPr marL="0" lvl="0" indent="0" algn="l" rtl="0">
              <a:spcBef>
                <a:spcPts val="0"/>
              </a:spcBef>
              <a:spcAft>
                <a:spcPts val="0"/>
              </a:spcAft>
              <a:buNone/>
            </a:pPr>
            <a:r>
              <a:rPr lang="en-US"/>
              <a:t>Health Equity and Environmental Benefits of LRT</a:t>
            </a:r>
            <a:endParaRPr/>
          </a:p>
        </p:txBody>
      </p:sp>
      <p:sp>
        <p:nvSpPr>
          <p:cNvPr id="298" name="Google Shape;298;g14516bb62c8_1_20"/>
          <p:cNvSpPr txBox="1"/>
          <p:nvPr/>
        </p:nvSpPr>
        <p:spPr>
          <a:xfrm>
            <a:off x="325100" y="1272800"/>
            <a:ext cx="11352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latin typeface="Calibri"/>
                <a:ea typeface="Calibri"/>
                <a:cs typeface="Calibri"/>
                <a:sym typeface="Calibri"/>
              </a:rPr>
              <a:t>Light Rail </a:t>
            </a:r>
            <a:r>
              <a:rPr lang="en-US" sz="2200">
                <a:solidFill>
                  <a:schemeClr val="lt1"/>
                </a:solidFill>
                <a:latin typeface="Calibri"/>
                <a:ea typeface="Calibri"/>
                <a:cs typeface="Calibri"/>
                <a:sym typeface="Calibri"/>
              </a:rPr>
              <a:t>will</a:t>
            </a:r>
            <a:r>
              <a:rPr lang="en-US" sz="4800" b="1">
                <a:solidFill>
                  <a:schemeClr val="lt1"/>
                </a:solidFill>
                <a:latin typeface="Calibri"/>
                <a:ea typeface="Calibri"/>
                <a:cs typeface="Calibri"/>
                <a:sym typeface="Calibri"/>
              </a:rPr>
              <a:t>↑15%</a:t>
            </a:r>
            <a:r>
              <a:rPr lang="en-US" sz="1700" b="1">
                <a:solidFill>
                  <a:schemeClr val="lt1"/>
                </a:solidFill>
                <a:latin typeface="Calibri"/>
                <a:ea typeface="Calibri"/>
                <a:cs typeface="Calibri"/>
                <a:sym typeface="Calibri"/>
              </a:rPr>
              <a:t> </a:t>
            </a:r>
            <a:r>
              <a:rPr lang="en-US" sz="1700">
                <a:solidFill>
                  <a:schemeClr val="lt1"/>
                </a:solidFill>
                <a:latin typeface="Calibri"/>
                <a:ea typeface="Calibri"/>
                <a:cs typeface="Calibri"/>
                <a:sym typeface="Calibri"/>
              </a:rPr>
              <a:t> </a:t>
            </a:r>
            <a:r>
              <a:rPr lang="en-US" sz="2300">
                <a:solidFill>
                  <a:schemeClr val="lt1"/>
                </a:solidFill>
                <a:latin typeface="Calibri"/>
                <a:ea typeface="Calibri"/>
                <a:cs typeface="Calibri"/>
                <a:sym typeface="Calibri"/>
              </a:rPr>
              <a:t>in miles spent </a:t>
            </a:r>
            <a:r>
              <a:rPr lang="en-US" sz="2300" b="1">
                <a:solidFill>
                  <a:schemeClr val="lt1"/>
                </a:solidFill>
                <a:latin typeface="Calibri"/>
                <a:ea typeface="Calibri"/>
                <a:cs typeface="Calibri"/>
                <a:sym typeface="Calibri"/>
              </a:rPr>
              <a:t>walking, bicycling </a:t>
            </a:r>
            <a:r>
              <a:rPr lang="en-US" sz="2300">
                <a:solidFill>
                  <a:schemeClr val="lt1"/>
                </a:solidFill>
                <a:latin typeface="Calibri"/>
                <a:ea typeface="Calibri"/>
                <a:cs typeface="Calibri"/>
                <a:sym typeface="Calibri"/>
              </a:rPr>
              <a:t>and</a:t>
            </a:r>
            <a:r>
              <a:rPr lang="en-US" sz="2300" b="1">
                <a:solidFill>
                  <a:schemeClr val="lt1"/>
                </a:solidFill>
                <a:latin typeface="Calibri"/>
                <a:ea typeface="Calibri"/>
                <a:cs typeface="Calibri"/>
                <a:sym typeface="Calibri"/>
              </a:rPr>
              <a:t> using public transportation. </a:t>
            </a:r>
            <a:endParaRPr sz="2300" b="1">
              <a:solidFill>
                <a:schemeClr val="lt1"/>
              </a:solidFill>
              <a:latin typeface="Calibri"/>
              <a:ea typeface="Calibri"/>
              <a:cs typeface="Calibri"/>
              <a:sym typeface="Calibri"/>
            </a:endParaRPr>
          </a:p>
        </p:txBody>
      </p:sp>
      <p:pic>
        <p:nvPicPr>
          <p:cNvPr id="299" name="Google Shape;299;g14516bb62c8_1_20" descr="Screen Shot 2022-08-09 at 4.00.52 PM.png"/>
          <p:cNvPicPr preferRelativeResize="0"/>
          <p:nvPr/>
        </p:nvPicPr>
        <p:blipFill>
          <a:blip r:embed="rId3">
            <a:alphaModFix/>
          </a:blip>
          <a:stretch>
            <a:fillRect/>
          </a:stretch>
        </p:blipFill>
        <p:spPr>
          <a:xfrm>
            <a:off x="3765838" y="2635838"/>
            <a:ext cx="4425823" cy="1403700"/>
          </a:xfrm>
          <a:prstGeom prst="rect">
            <a:avLst/>
          </a:prstGeom>
          <a:noFill/>
          <a:ln>
            <a:noFill/>
          </a:ln>
        </p:spPr>
      </p:pic>
      <p:sp>
        <p:nvSpPr>
          <p:cNvPr id="300" name="Google Shape;300;g14516bb62c8_1_20"/>
          <p:cNvSpPr txBox="1"/>
          <p:nvPr/>
        </p:nvSpPr>
        <p:spPr>
          <a:xfrm>
            <a:off x="325100" y="4504675"/>
            <a:ext cx="2741100" cy="822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500" b="1">
                <a:solidFill>
                  <a:srgbClr val="363638"/>
                </a:solidFill>
              </a:rPr>
              <a:t>18%</a:t>
            </a:r>
            <a:r>
              <a:rPr lang="en-US" sz="2500">
                <a:solidFill>
                  <a:srgbClr val="363638"/>
                </a:solidFill>
              </a:rPr>
              <a:t> </a:t>
            </a:r>
            <a:r>
              <a:rPr lang="en-US" sz="2100">
                <a:solidFill>
                  <a:srgbClr val="363638"/>
                </a:solidFill>
              </a:rPr>
              <a:t>fewer deaths due to </a:t>
            </a:r>
            <a:r>
              <a:rPr lang="en-US" sz="2100" b="1">
                <a:solidFill>
                  <a:srgbClr val="363638"/>
                </a:solidFill>
              </a:rPr>
              <a:t>Dementia</a:t>
            </a:r>
            <a:endParaRPr sz="2100" b="1">
              <a:latin typeface="Calibri"/>
              <a:ea typeface="Calibri"/>
              <a:cs typeface="Calibri"/>
              <a:sym typeface="Calibri"/>
            </a:endParaRPr>
          </a:p>
        </p:txBody>
      </p:sp>
      <p:sp>
        <p:nvSpPr>
          <p:cNvPr id="301" name="Google Shape;301;g14516bb62c8_1_20"/>
          <p:cNvSpPr txBox="1"/>
          <p:nvPr/>
        </p:nvSpPr>
        <p:spPr>
          <a:xfrm>
            <a:off x="5605475" y="5177588"/>
            <a:ext cx="2741100" cy="1403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500" b="1">
                <a:solidFill>
                  <a:srgbClr val="363638"/>
                </a:solidFill>
              </a:rPr>
              <a:t>13%</a:t>
            </a:r>
            <a:r>
              <a:rPr lang="en-US" sz="2500">
                <a:solidFill>
                  <a:srgbClr val="363638"/>
                </a:solidFill>
              </a:rPr>
              <a:t> </a:t>
            </a:r>
            <a:r>
              <a:rPr lang="en-US" sz="2100">
                <a:solidFill>
                  <a:srgbClr val="363638"/>
                </a:solidFill>
              </a:rPr>
              <a:t>fewer deaths due to </a:t>
            </a:r>
            <a:r>
              <a:rPr lang="en-US" sz="2100" b="1">
                <a:solidFill>
                  <a:srgbClr val="363638"/>
                </a:solidFill>
              </a:rPr>
              <a:t>Diabetes, Heart Disease, </a:t>
            </a:r>
            <a:r>
              <a:rPr lang="en-US" sz="2100">
                <a:solidFill>
                  <a:srgbClr val="363638"/>
                </a:solidFill>
              </a:rPr>
              <a:t>and</a:t>
            </a:r>
            <a:r>
              <a:rPr lang="en-US" sz="2100" b="1">
                <a:solidFill>
                  <a:srgbClr val="363638"/>
                </a:solidFill>
              </a:rPr>
              <a:t> Stroke</a:t>
            </a:r>
            <a:endParaRPr sz="1700" b="1">
              <a:solidFill>
                <a:schemeClr val="dk1"/>
              </a:solidFill>
              <a:latin typeface="Calibri"/>
              <a:ea typeface="Calibri"/>
              <a:cs typeface="Calibri"/>
              <a:sym typeface="Calibri"/>
            </a:endParaRPr>
          </a:p>
        </p:txBody>
      </p:sp>
      <p:sp>
        <p:nvSpPr>
          <p:cNvPr id="302" name="Google Shape;302;g14516bb62c8_1_20"/>
          <p:cNvSpPr txBox="1"/>
          <p:nvPr/>
        </p:nvSpPr>
        <p:spPr>
          <a:xfrm>
            <a:off x="8935950" y="4504675"/>
            <a:ext cx="2741100" cy="822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500" b="1">
                <a:solidFill>
                  <a:srgbClr val="363638"/>
                </a:solidFill>
              </a:rPr>
              <a:t>10%</a:t>
            </a:r>
            <a:r>
              <a:rPr lang="en-US" sz="2500">
                <a:solidFill>
                  <a:srgbClr val="363638"/>
                </a:solidFill>
              </a:rPr>
              <a:t> </a:t>
            </a:r>
            <a:r>
              <a:rPr lang="en-US" sz="2100">
                <a:solidFill>
                  <a:srgbClr val="363638"/>
                </a:solidFill>
              </a:rPr>
              <a:t>fewer deaths due to </a:t>
            </a:r>
            <a:r>
              <a:rPr lang="en-US" sz="2100" b="1">
                <a:solidFill>
                  <a:srgbClr val="363638"/>
                </a:solidFill>
              </a:rPr>
              <a:t>Colon Cancer</a:t>
            </a:r>
            <a:endParaRPr sz="1700" b="1">
              <a:solidFill>
                <a:schemeClr val="dk1"/>
              </a:solidFill>
              <a:latin typeface="Calibri"/>
              <a:ea typeface="Calibri"/>
              <a:cs typeface="Calibri"/>
              <a:sym typeface="Calibri"/>
            </a:endParaRPr>
          </a:p>
        </p:txBody>
      </p:sp>
      <p:pic>
        <p:nvPicPr>
          <p:cNvPr id="303" name="Google Shape;303;g14516bb62c8_1_20" descr="Screen Shot 2022-08-09 at 4.27.28 PM.png"/>
          <p:cNvPicPr preferRelativeResize="0"/>
          <p:nvPr/>
        </p:nvPicPr>
        <p:blipFill>
          <a:blip r:embed="rId4">
            <a:alphaModFix/>
          </a:blip>
          <a:stretch>
            <a:fillRect/>
          </a:stretch>
        </p:blipFill>
        <p:spPr>
          <a:xfrm>
            <a:off x="482400" y="2922550"/>
            <a:ext cx="1753776" cy="1480675"/>
          </a:xfrm>
          <a:prstGeom prst="rect">
            <a:avLst/>
          </a:prstGeom>
          <a:noFill/>
          <a:ln>
            <a:noFill/>
          </a:ln>
        </p:spPr>
      </p:pic>
      <p:pic>
        <p:nvPicPr>
          <p:cNvPr id="304" name="Google Shape;304;g14516bb62c8_1_20" descr="Screen Shot 2022-08-09 at 4.34.47 PM.png"/>
          <p:cNvPicPr preferRelativeResize="0"/>
          <p:nvPr/>
        </p:nvPicPr>
        <p:blipFill>
          <a:blip r:embed="rId5">
            <a:alphaModFix/>
          </a:blip>
          <a:stretch>
            <a:fillRect/>
          </a:stretch>
        </p:blipFill>
        <p:spPr>
          <a:xfrm>
            <a:off x="9662148" y="2922550"/>
            <a:ext cx="1148627" cy="1480676"/>
          </a:xfrm>
          <a:prstGeom prst="rect">
            <a:avLst/>
          </a:prstGeom>
          <a:noFill/>
          <a:ln>
            <a:noFill/>
          </a:ln>
        </p:spPr>
      </p:pic>
      <p:pic>
        <p:nvPicPr>
          <p:cNvPr id="305" name="Google Shape;305;g14516bb62c8_1_20" descr="Screen Shot 2022-08-09 at 4.45.00 PM.png"/>
          <p:cNvPicPr preferRelativeResize="0"/>
          <p:nvPr/>
        </p:nvPicPr>
        <p:blipFill>
          <a:blip r:embed="rId6">
            <a:alphaModFix/>
          </a:blip>
          <a:stretch>
            <a:fillRect/>
          </a:stretch>
        </p:blipFill>
        <p:spPr>
          <a:xfrm>
            <a:off x="3630806" y="5103888"/>
            <a:ext cx="1881344" cy="1551075"/>
          </a:xfrm>
          <a:prstGeom prst="rect">
            <a:avLst/>
          </a:prstGeom>
          <a:noFill/>
          <a:ln>
            <a:noFill/>
          </a:ln>
        </p:spPr>
      </p:pic>
      <p:cxnSp>
        <p:nvCxnSpPr>
          <p:cNvPr id="306" name="Google Shape;306;g14516bb62c8_1_20"/>
          <p:cNvCxnSpPr>
            <a:stCxn id="299" idx="1"/>
            <a:endCxn id="303" idx="3"/>
          </p:cNvCxnSpPr>
          <p:nvPr/>
        </p:nvCxnSpPr>
        <p:spPr>
          <a:xfrm flipH="1">
            <a:off x="2236138" y="3337688"/>
            <a:ext cx="1529700" cy="325200"/>
          </a:xfrm>
          <a:prstGeom prst="straightConnector1">
            <a:avLst/>
          </a:prstGeom>
          <a:noFill/>
          <a:ln w="38100" cap="flat" cmpd="sng">
            <a:solidFill>
              <a:srgbClr val="1C75BB"/>
            </a:solidFill>
            <a:prstDash val="solid"/>
            <a:round/>
            <a:headEnd type="none" w="med" len="med"/>
            <a:tailEnd type="triangle" w="med" len="med"/>
          </a:ln>
        </p:spPr>
      </p:cxnSp>
      <p:cxnSp>
        <p:nvCxnSpPr>
          <p:cNvPr id="307" name="Google Shape;307;g14516bb62c8_1_20"/>
          <p:cNvCxnSpPr>
            <a:stCxn id="299" idx="2"/>
          </p:cNvCxnSpPr>
          <p:nvPr/>
        </p:nvCxnSpPr>
        <p:spPr>
          <a:xfrm flipH="1">
            <a:off x="5968249" y="4039538"/>
            <a:ext cx="10500" cy="1172700"/>
          </a:xfrm>
          <a:prstGeom prst="straightConnector1">
            <a:avLst/>
          </a:prstGeom>
          <a:noFill/>
          <a:ln w="38100" cap="flat" cmpd="sng">
            <a:solidFill>
              <a:srgbClr val="1C75BB"/>
            </a:solidFill>
            <a:prstDash val="solid"/>
            <a:round/>
            <a:headEnd type="none" w="med" len="med"/>
            <a:tailEnd type="triangle" w="med" len="med"/>
          </a:ln>
        </p:spPr>
      </p:cxnSp>
      <p:cxnSp>
        <p:nvCxnSpPr>
          <p:cNvPr id="308" name="Google Shape;308;g14516bb62c8_1_20"/>
          <p:cNvCxnSpPr>
            <a:stCxn id="299" idx="3"/>
            <a:endCxn id="304" idx="1"/>
          </p:cNvCxnSpPr>
          <p:nvPr/>
        </p:nvCxnSpPr>
        <p:spPr>
          <a:xfrm>
            <a:off x="8191660" y="3337688"/>
            <a:ext cx="1470600" cy="325200"/>
          </a:xfrm>
          <a:prstGeom prst="straightConnector1">
            <a:avLst/>
          </a:prstGeom>
          <a:noFill/>
          <a:ln w="38100" cap="flat" cmpd="sng">
            <a:solidFill>
              <a:srgbClr val="1C75BB"/>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14516bb62c8_1_167"/>
          <p:cNvSpPr txBox="1">
            <a:spLocks noGrp="1"/>
          </p:cNvSpPr>
          <p:nvPr>
            <p:ph type="title"/>
          </p:nvPr>
        </p:nvSpPr>
        <p:spPr>
          <a:xfrm>
            <a:off x="537519" y="557515"/>
            <a:ext cx="11133900" cy="589500"/>
          </a:xfrm>
          <a:prstGeom prst="rect">
            <a:avLst/>
          </a:prstGeom>
        </p:spPr>
        <p:txBody>
          <a:bodyPr spcFirstLastPara="1" wrap="square" lIns="91425" tIns="0" rIns="0" bIns="0" anchor="ctr" anchorCtr="0">
            <a:normAutofit/>
          </a:bodyPr>
          <a:lstStyle/>
          <a:p>
            <a:pPr marL="0" lvl="0" indent="0" algn="l" rtl="0">
              <a:spcBef>
                <a:spcPts val="0"/>
              </a:spcBef>
              <a:spcAft>
                <a:spcPts val="0"/>
              </a:spcAft>
              <a:buNone/>
            </a:pPr>
            <a:r>
              <a:rPr lang="en-US"/>
              <a:t>Health Equity and Environmental Benefits of LRT</a:t>
            </a:r>
            <a:endParaRPr/>
          </a:p>
        </p:txBody>
      </p:sp>
      <p:sp>
        <p:nvSpPr>
          <p:cNvPr id="315" name="Google Shape;315;g14516bb62c8_1_167"/>
          <p:cNvSpPr/>
          <p:nvPr/>
        </p:nvSpPr>
        <p:spPr>
          <a:xfrm>
            <a:off x="2244375" y="1620650"/>
            <a:ext cx="7651800" cy="795900"/>
          </a:xfrm>
          <a:prstGeom prst="roundRect">
            <a:avLst>
              <a:gd name="adj" fmla="val 16667"/>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14516bb62c8_1_167"/>
          <p:cNvSpPr txBox="1"/>
          <p:nvPr/>
        </p:nvSpPr>
        <p:spPr>
          <a:xfrm>
            <a:off x="2488200" y="1493138"/>
            <a:ext cx="7215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latin typeface="Calibri"/>
                <a:ea typeface="Calibri"/>
                <a:cs typeface="Calibri"/>
                <a:sym typeface="Calibri"/>
              </a:rPr>
              <a:t>Light Rail </a:t>
            </a:r>
            <a:r>
              <a:rPr lang="en-US" sz="2400">
                <a:solidFill>
                  <a:schemeClr val="lt1"/>
                </a:solidFill>
                <a:latin typeface="Calibri"/>
                <a:ea typeface="Calibri"/>
                <a:cs typeface="Calibri"/>
                <a:sym typeface="Calibri"/>
              </a:rPr>
              <a:t>will</a:t>
            </a:r>
            <a:r>
              <a:rPr lang="en-US" sz="4800" b="1">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width of Sidewalks and Bicycle lanes</a:t>
            </a:r>
            <a:endParaRPr sz="2400" b="1">
              <a:solidFill>
                <a:schemeClr val="lt1"/>
              </a:solidFill>
              <a:latin typeface="Calibri"/>
              <a:ea typeface="Calibri"/>
              <a:cs typeface="Calibri"/>
              <a:sym typeface="Calibri"/>
            </a:endParaRPr>
          </a:p>
        </p:txBody>
      </p:sp>
      <p:pic>
        <p:nvPicPr>
          <p:cNvPr id="317" name="Google Shape;317;g14516bb62c8_1_167" descr="Screen Shot 2022-08-09 at 4.00.52 PM.png"/>
          <p:cNvPicPr preferRelativeResize="0"/>
          <p:nvPr/>
        </p:nvPicPr>
        <p:blipFill>
          <a:blip r:embed="rId3">
            <a:alphaModFix/>
          </a:blip>
          <a:stretch>
            <a:fillRect/>
          </a:stretch>
        </p:blipFill>
        <p:spPr>
          <a:xfrm>
            <a:off x="4042292" y="2460324"/>
            <a:ext cx="4055959" cy="1286400"/>
          </a:xfrm>
          <a:prstGeom prst="rect">
            <a:avLst/>
          </a:prstGeom>
          <a:noFill/>
          <a:ln>
            <a:noFill/>
          </a:ln>
        </p:spPr>
      </p:pic>
      <p:sp>
        <p:nvSpPr>
          <p:cNvPr id="318" name="Google Shape;318;g14516bb62c8_1_167"/>
          <p:cNvSpPr txBox="1"/>
          <p:nvPr/>
        </p:nvSpPr>
        <p:spPr>
          <a:xfrm>
            <a:off x="825000" y="3722100"/>
            <a:ext cx="152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US" sz="2100">
                <a:solidFill>
                  <a:schemeClr val="dk1"/>
                </a:solidFill>
              </a:rPr>
              <a:t>Access to businesses </a:t>
            </a:r>
            <a:endParaRPr sz="2100">
              <a:solidFill>
                <a:schemeClr val="dk1"/>
              </a:solidFill>
            </a:endParaRPr>
          </a:p>
        </p:txBody>
      </p:sp>
      <p:grpSp>
        <p:nvGrpSpPr>
          <p:cNvPr id="319" name="Google Shape;319;g14516bb62c8_1_167"/>
          <p:cNvGrpSpPr/>
          <p:nvPr/>
        </p:nvGrpSpPr>
        <p:grpSpPr>
          <a:xfrm>
            <a:off x="1060956" y="2642100"/>
            <a:ext cx="1052700" cy="1080000"/>
            <a:chOff x="4642306" y="3886125"/>
            <a:chExt cx="1052700" cy="1080000"/>
          </a:xfrm>
        </p:grpSpPr>
        <p:sp>
          <p:nvSpPr>
            <p:cNvPr id="320" name="Google Shape;320;g14516bb62c8_1_167"/>
            <p:cNvSpPr/>
            <p:nvPr/>
          </p:nvSpPr>
          <p:spPr>
            <a:xfrm>
              <a:off x="4642306" y="3886125"/>
              <a:ext cx="1052700" cy="1080000"/>
            </a:xfrm>
            <a:prstGeom prst="ellipse">
              <a:avLst/>
            </a:prstGeom>
            <a:solidFill>
              <a:srgbClr val="1C75BB"/>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g14516bb62c8_1_167" descr="Screen Shot 2022-08-10 at 1.52.37 PM.png"/>
            <p:cNvPicPr preferRelativeResize="0"/>
            <p:nvPr/>
          </p:nvPicPr>
          <p:blipFill>
            <a:blip r:embed="rId4">
              <a:alphaModFix/>
            </a:blip>
            <a:stretch>
              <a:fillRect/>
            </a:stretch>
          </p:blipFill>
          <p:spPr>
            <a:xfrm>
              <a:off x="4816213" y="4089251"/>
              <a:ext cx="704867" cy="673724"/>
            </a:xfrm>
            <a:prstGeom prst="rect">
              <a:avLst/>
            </a:prstGeom>
            <a:noFill/>
            <a:ln>
              <a:noFill/>
            </a:ln>
          </p:spPr>
        </p:pic>
      </p:grpSp>
      <p:grpSp>
        <p:nvGrpSpPr>
          <p:cNvPr id="322" name="Google Shape;322;g14516bb62c8_1_167"/>
          <p:cNvGrpSpPr/>
          <p:nvPr/>
        </p:nvGrpSpPr>
        <p:grpSpPr>
          <a:xfrm>
            <a:off x="4070068" y="4687138"/>
            <a:ext cx="1052700" cy="1080000"/>
            <a:chOff x="3460918" y="3886150"/>
            <a:chExt cx="1052700" cy="1080000"/>
          </a:xfrm>
        </p:grpSpPr>
        <p:sp>
          <p:nvSpPr>
            <p:cNvPr id="323" name="Google Shape;323;g14516bb62c8_1_167"/>
            <p:cNvSpPr/>
            <p:nvPr/>
          </p:nvSpPr>
          <p:spPr>
            <a:xfrm>
              <a:off x="3460918" y="3886150"/>
              <a:ext cx="1052700" cy="1080000"/>
            </a:xfrm>
            <a:prstGeom prst="ellipse">
              <a:avLst/>
            </a:prstGeom>
            <a:solidFill>
              <a:srgbClr val="1C75BB"/>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 name="Google Shape;324;g14516bb62c8_1_167" descr="Screen Shot 2022-08-10 at 11.32.34 AM.png"/>
            <p:cNvPicPr preferRelativeResize="0"/>
            <p:nvPr/>
          </p:nvPicPr>
          <p:blipFill>
            <a:blip r:embed="rId5">
              <a:alphaModFix/>
            </a:blip>
            <a:stretch>
              <a:fillRect/>
            </a:stretch>
          </p:blipFill>
          <p:spPr>
            <a:xfrm>
              <a:off x="3600507" y="4122112"/>
              <a:ext cx="773535" cy="608075"/>
            </a:xfrm>
            <a:prstGeom prst="rect">
              <a:avLst/>
            </a:prstGeom>
            <a:noFill/>
            <a:ln>
              <a:noFill/>
            </a:ln>
          </p:spPr>
        </p:pic>
      </p:grpSp>
      <p:sp>
        <p:nvSpPr>
          <p:cNvPr id="325" name="Google Shape;325;g14516bb62c8_1_167"/>
          <p:cNvSpPr txBox="1"/>
          <p:nvPr/>
        </p:nvSpPr>
        <p:spPr>
          <a:xfrm>
            <a:off x="3634325" y="5789750"/>
            <a:ext cx="1924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100">
                <a:solidFill>
                  <a:schemeClr val="dk1"/>
                </a:solidFill>
              </a:rPr>
              <a:t>Daily exercise requirements</a:t>
            </a:r>
            <a:endParaRPr sz="2100">
              <a:solidFill>
                <a:schemeClr val="dk1"/>
              </a:solidFill>
            </a:endParaRPr>
          </a:p>
        </p:txBody>
      </p:sp>
      <p:sp>
        <p:nvSpPr>
          <p:cNvPr id="326" name="Google Shape;326;g14516bb62c8_1_167"/>
          <p:cNvSpPr txBox="1"/>
          <p:nvPr/>
        </p:nvSpPr>
        <p:spPr>
          <a:xfrm>
            <a:off x="7108625" y="5781250"/>
            <a:ext cx="1669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US" sz="2100">
                <a:solidFill>
                  <a:schemeClr val="dk1"/>
                </a:solidFill>
              </a:rPr>
              <a:t>Connectivity</a:t>
            </a:r>
            <a:endParaRPr sz="2100">
              <a:solidFill>
                <a:schemeClr val="dk1"/>
              </a:solidFill>
              <a:latin typeface="Calibri"/>
              <a:ea typeface="Calibri"/>
              <a:cs typeface="Calibri"/>
              <a:sym typeface="Calibri"/>
            </a:endParaRPr>
          </a:p>
        </p:txBody>
      </p:sp>
      <p:sp>
        <p:nvSpPr>
          <p:cNvPr id="327" name="Google Shape;327;g14516bb62c8_1_167"/>
          <p:cNvSpPr txBox="1"/>
          <p:nvPr/>
        </p:nvSpPr>
        <p:spPr>
          <a:xfrm>
            <a:off x="10354825" y="3808300"/>
            <a:ext cx="98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US" sz="2100">
                <a:solidFill>
                  <a:schemeClr val="dk1"/>
                </a:solidFill>
              </a:rPr>
              <a:t>Safety</a:t>
            </a:r>
            <a:endParaRPr sz="2100">
              <a:solidFill>
                <a:schemeClr val="dk1"/>
              </a:solidFill>
              <a:latin typeface="Calibri"/>
              <a:ea typeface="Calibri"/>
              <a:cs typeface="Calibri"/>
              <a:sym typeface="Calibri"/>
            </a:endParaRPr>
          </a:p>
        </p:txBody>
      </p:sp>
      <p:grpSp>
        <p:nvGrpSpPr>
          <p:cNvPr id="328" name="Google Shape;328;g14516bb62c8_1_167"/>
          <p:cNvGrpSpPr/>
          <p:nvPr/>
        </p:nvGrpSpPr>
        <p:grpSpPr>
          <a:xfrm>
            <a:off x="7259668" y="4673625"/>
            <a:ext cx="1052700" cy="1080000"/>
            <a:chOff x="5115118" y="3995925"/>
            <a:chExt cx="1052700" cy="1080000"/>
          </a:xfrm>
        </p:grpSpPr>
        <p:sp>
          <p:nvSpPr>
            <p:cNvPr id="329" name="Google Shape;329;g14516bb62c8_1_167"/>
            <p:cNvSpPr/>
            <p:nvPr/>
          </p:nvSpPr>
          <p:spPr>
            <a:xfrm>
              <a:off x="5115118" y="3995925"/>
              <a:ext cx="1052700" cy="1080000"/>
            </a:xfrm>
            <a:prstGeom prst="ellipse">
              <a:avLst/>
            </a:prstGeom>
            <a:solidFill>
              <a:srgbClr val="1C75BB"/>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g14516bb62c8_1_167" descr="Screen Shot 2022-08-10 at 2.01.49 PM.png"/>
            <p:cNvPicPr preferRelativeResize="0"/>
            <p:nvPr/>
          </p:nvPicPr>
          <p:blipFill>
            <a:blip r:embed="rId6">
              <a:alphaModFix/>
            </a:blip>
            <a:stretch>
              <a:fillRect/>
            </a:stretch>
          </p:blipFill>
          <p:spPr>
            <a:xfrm>
              <a:off x="5301138" y="4207937"/>
              <a:ext cx="680667" cy="655975"/>
            </a:xfrm>
            <a:prstGeom prst="rect">
              <a:avLst/>
            </a:prstGeom>
            <a:noFill/>
            <a:ln>
              <a:noFill/>
            </a:ln>
          </p:spPr>
        </p:pic>
      </p:grpSp>
      <p:grpSp>
        <p:nvGrpSpPr>
          <p:cNvPr id="331" name="Google Shape;331;g14516bb62c8_1_167"/>
          <p:cNvGrpSpPr/>
          <p:nvPr/>
        </p:nvGrpSpPr>
        <p:grpSpPr>
          <a:xfrm>
            <a:off x="10319118" y="2714200"/>
            <a:ext cx="1052700" cy="1080000"/>
            <a:chOff x="6743268" y="3995925"/>
            <a:chExt cx="1052700" cy="1080000"/>
          </a:xfrm>
        </p:grpSpPr>
        <p:sp>
          <p:nvSpPr>
            <p:cNvPr id="332" name="Google Shape;332;g14516bb62c8_1_167"/>
            <p:cNvSpPr/>
            <p:nvPr/>
          </p:nvSpPr>
          <p:spPr>
            <a:xfrm>
              <a:off x="6743268" y="3995925"/>
              <a:ext cx="1052700" cy="1080000"/>
            </a:xfrm>
            <a:prstGeom prst="ellipse">
              <a:avLst/>
            </a:prstGeom>
            <a:solidFill>
              <a:srgbClr val="1C75BB"/>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g14516bb62c8_1_167" descr="Screen Shot 2022-08-10 at 2.03.30 PM.png"/>
            <p:cNvPicPr preferRelativeResize="0"/>
            <p:nvPr/>
          </p:nvPicPr>
          <p:blipFill>
            <a:blip r:embed="rId7">
              <a:alphaModFix/>
            </a:blip>
            <a:stretch>
              <a:fillRect/>
            </a:stretch>
          </p:blipFill>
          <p:spPr>
            <a:xfrm>
              <a:off x="6851976" y="4279411"/>
              <a:ext cx="835300" cy="513026"/>
            </a:xfrm>
            <a:prstGeom prst="rect">
              <a:avLst/>
            </a:prstGeom>
            <a:noFill/>
            <a:ln>
              <a:noFill/>
            </a:ln>
          </p:spPr>
        </p:pic>
      </p:grpSp>
      <p:sp>
        <p:nvSpPr>
          <p:cNvPr id="334" name="Google Shape;334;g14516bb62c8_1_167"/>
          <p:cNvSpPr txBox="1"/>
          <p:nvPr/>
        </p:nvSpPr>
        <p:spPr>
          <a:xfrm>
            <a:off x="275075" y="2627988"/>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35" name="Google Shape;335;g14516bb62c8_1_167"/>
          <p:cNvSpPr txBox="1"/>
          <p:nvPr/>
        </p:nvSpPr>
        <p:spPr>
          <a:xfrm>
            <a:off x="3281875" y="4673038"/>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36" name="Google Shape;336;g14516bb62c8_1_167"/>
          <p:cNvSpPr txBox="1"/>
          <p:nvPr/>
        </p:nvSpPr>
        <p:spPr>
          <a:xfrm>
            <a:off x="8210813" y="4645413"/>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37" name="Google Shape;337;g14516bb62c8_1_167"/>
          <p:cNvSpPr txBox="1"/>
          <p:nvPr/>
        </p:nvSpPr>
        <p:spPr>
          <a:xfrm>
            <a:off x="11263063" y="2700088"/>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cxnSp>
        <p:nvCxnSpPr>
          <p:cNvPr id="338" name="Google Shape;338;g14516bb62c8_1_167"/>
          <p:cNvCxnSpPr>
            <a:endCxn id="320" idx="6"/>
          </p:cNvCxnSpPr>
          <p:nvPr/>
        </p:nvCxnSpPr>
        <p:spPr>
          <a:xfrm flipH="1">
            <a:off x="2113656" y="3103200"/>
            <a:ext cx="1726800" cy="78900"/>
          </a:xfrm>
          <a:prstGeom prst="straightConnector1">
            <a:avLst/>
          </a:prstGeom>
          <a:noFill/>
          <a:ln w="28575" cap="flat" cmpd="sng">
            <a:solidFill>
              <a:srgbClr val="0070C0"/>
            </a:solidFill>
            <a:prstDash val="solid"/>
            <a:round/>
            <a:headEnd type="none" w="med" len="med"/>
            <a:tailEnd type="triangle" w="med" len="med"/>
          </a:ln>
        </p:spPr>
      </p:cxnSp>
      <p:cxnSp>
        <p:nvCxnSpPr>
          <p:cNvPr id="339" name="Google Shape;339;g14516bb62c8_1_167"/>
          <p:cNvCxnSpPr>
            <a:stCxn id="317" idx="2"/>
            <a:endCxn id="323" idx="0"/>
          </p:cNvCxnSpPr>
          <p:nvPr/>
        </p:nvCxnSpPr>
        <p:spPr>
          <a:xfrm flipH="1">
            <a:off x="4596372" y="3746724"/>
            <a:ext cx="1473900" cy="940500"/>
          </a:xfrm>
          <a:prstGeom prst="straightConnector1">
            <a:avLst/>
          </a:prstGeom>
          <a:noFill/>
          <a:ln w="28575" cap="flat" cmpd="sng">
            <a:solidFill>
              <a:srgbClr val="0070C0"/>
            </a:solidFill>
            <a:prstDash val="solid"/>
            <a:round/>
            <a:headEnd type="none" w="med" len="med"/>
            <a:tailEnd type="triangle" w="med" len="med"/>
          </a:ln>
        </p:spPr>
      </p:cxnSp>
      <p:cxnSp>
        <p:nvCxnSpPr>
          <p:cNvPr id="340" name="Google Shape;340;g14516bb62c8_1_167"/>
          <p:cNvCxnSpPr>
            <a:stCxn id="317" idx="2"/>
            <a:endCxn id="329" idx="0"/>
          </p:cNvCxnSpPr>
          <p:nvPr/>
        </p:nvCxnSpPr>
        <p:spPr>
          <a:xfrm>
            <a:off x="6070272" y="3746724"/>
            <a:ext cx="1715700" cy="927000"/>
          </a:xfrm>
          <a:prstGeom prst="straightConnector1">
            <a:avLst/>
          </a:prstGeom>
          <a:noFill/>
          <a:ln w="28575" cap="flat" cmpd="sng">
            <a:solidFill>
              <a:srgbClr val="0070C0"/>
            </a:solidFill>
            <a:prstDash val="solid"/>
            <a:round/>
            <a:headEnd type="none" w="med" len="med"/>
            <a:tailEnd type="triangle" w="med" len="med"/>
          </a:ln>
        </p:spPr>
      </p:cxnSp>
      <p:cxnSp>
        <p:nvCxnSpPr>
          <p:cNvPr id="341" name="Google Shape;341;g14516bb62c8_1_167"/>
          <p:cNvCxnSpPr>
            <a:stCxn id="317" idx="3"/>
            <a:endCxn id="332" idx="2"/>
          </p:cNvCxnSpPr>
          <p:nvPr/>
        </p:nvCxnSpPr>
        <p:spPr>
          <a:xfrm>
            <a:off x="8098251" y="3103524"/>
            <a:ext cx="2220900" cy="150600"/>
          </a:xfrm>
          <a:prstGeom prst="straightConnector1">
            <a:avLst/>
          </a:prstGeom>
          <a:noFill/>
          <a:ln w="28575" cap="flat" cmpd="sng">
            <a:solidFill>
              <a:srgbClr val="0070C0"/>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4516bb62c8_1_350"/>
          <p:cNvSpPr txBox="1">
            <a:spLocks noGrp="1"/>
          </p:cNvSpPr>
          <p:nvPr>
            <p:ph type="title"/>
          </p:nvPr>
        </p:nvSpPr>
        <p:spPr>
          <a:xfrm>
            <a:off x="537519" y="557515"/>
            <a:ext cx="11133900" cy="589500"/>
          </a:xfrm>
          <a:prstGeom prst="rect">
            <a:avLst/>
          </a:prstGeom>
        </p:spPr>
        <p:txBody>
          <a:bodyPr spcFirstLastPara="1" wrap="square" lIns="91425" tIns="0" rIns="0" bIns="0" anchor="ctr" anchorCtr="0">
            <a:normAutofit/>
          </a:bodyPr>
          <a:lstStyle/>
          <a:p>
            <a:pPr marL="0" lvl="0" indent="0" algn="l" rtl="0">
              <a:spcBef>
                <a:spcPts val="0"/>
              </a:spcBef>
              <a:spcAft>
                <a:spcPts val="0"/>
              </a:spcAft>
              <a:buNone/>
            </a:pPr>
            <a:r>
              <a:rPr lang="en-US"/>
              <a:t>Health Equity and Environmental Benefits of LRT</a:t>
            </a:r>
            <a:endParaRPr/>
          </a:p>
        </p:txBody>
      </p:sp>
      <p:sp>
        <p:nvSpPr>
          <p:cNvPr id="348" name="Google Shape;348;g14516bb62c8_1_350"/>
          <p:cNvSpPr/>
          <p:nvPr/>
        </p:nvSpPr>
        <p:spPr>
          <a:xfrm>
            <a:off x="1839050" y="1654900"/>
            <a:ext cx="8631000" cy="795900"/>
          </a:xfrm>
          <a:prstGeom prst="roundRect">
            <a:avLst>
              <a:gd name="adj" fmla="val 16667"/>
            </a:avLst>
          </a:prstGeom>
          <a:solidFill>
            <a:srgbClr val="23A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14516bb62c8_1_350"/>
          <p:cNvSpPr txBox="1"/>
          <p:nvPr/>
        </p:nvSpPr>
        <p:spPr>
          <a:xfrm>
            <a:off x="1949000" y="1549100"/>
            <a:ext cx="8411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latin typeface="Calibri"/>
                <a:ea typeface="Calibri"/>
                <a:cs typeface="Calibri"/>
                <a:sym typeface="Calibri"/>
              </a:rPr>
              <a:t>Light Rail </a:t>
            </a:r>
            <a:r>
              <a:rPr lang="en-US" sz="2400">
                <a:solidFill>
                  <a:schemeClr val="lt1"/>
                </a:solidFill>
                <a:latin typeface="Calibri"/>
                <a:ea typeface="Calibri"/>
                <a:cs typeface="Calibri"/>
                <a:sym typeface="Calibri"/>
              </a:rPr>
              <a:t>technology</a:t>
            </a:r>
            <a:r>
              <a:rPr lang="en-US" sz="4800" b="1">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efficiency, air quality, </a:t>
            </a:r>
            <a:r>
              <a:rPr lang="en-US" sz="2400">
                <a:solidFill>
                  <a:schemeClr val="lt1"/>
                </a:solidFill>
                <a:latin typeface="Calibri"/>
                <a:ea typeface="Calibri"/>
                <a:cs typeface="Calibri"/>
                <a:sym typeface="Calibri"/>
              </a:rPr>
              <a:t>and</a:t>
            </a:r>
            <a:r>
              <a:rPr lang="en-US" sz="2400" b="1">
                <a:solidFill>
                  <a:schemeClr val="lt1"/>
                </a:solidFill>
                <a:latin typeface="Calibri"/>
                <a:ea typeface="Calibri"/>
                <a:cs typeface="Calibri"/>
                <a:sym typeface="Calibri"/>
              </a:rPr>
              <a:t> green spaces</a:t>
            </a:r>
            <a:endParaRPr sz="2400" b="1">
              <a:solidFill>
                <a:schemeClr val="lt1"/>
              </a:solidFill>
              <a:latin typeface="Calibri"/>
              <a:ea typeface="Calibri"/>
              <a:cs typeface="Calibri"/>
              <a:sym typeface="Calibri"/>
            </a:endParaRPr>
          </a:p>
        </p:txBody>
      </p:sp>
      <p:pic>
        <p:nvPicPr>
          <p:cNvPr id="350" name="Google Shape;350;g14516bb62c8_1_350" descr="Screen Shot 2022-08-09 at 4.00.52 PM.png"/>
          <p:cNvPicPr preferRelativeResize="0"/>
          <p:nvPr/>
        </p:nvPicPr>
        <p:blipFill>
          <a:blip r:embed="rId3">
            <a:alphaModFix/>
          </a:blip>
          <a:stretch>
            <a:fillRect/>
          </a:stretch>
        </p:blipFill>
        <p:spPr>
          <a:xfrm>
            <a:off x="4161967" y="2557099"/>
            <a:ext cx="4055959" cy="1286400"/>
          </a:xfrm>
          <a:prstGeom prst="rect">
            <a:avLst/>
          </a:prstGeom>
          <a:noFill/>
          <a:ln>
            <a:noFill/>
          </a:ln>
        </p:spPr>
      </p:pic>
      <p:sp>
        <p:nvSpPr>
          <p:cNvPr id="351" name="Google Shape;351;g14516bb62c8_1_350"/>
          <p:cNvSpPr txBox="1"/>
          <p:nvPr/>
        </p:nvSpPr>
        <p:spPr>
          <a:xfrm>
            <a:off x="644400" y="3643138"/>
            <a:ext cx="1866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100">
                <a:solidFill>
                  <a:schemeClr val="dk1"/>
                </a:solidFill>
              </a:rPr>
              <a:t>Vehicle usage</a:t>
            </a:r>
            <a:endParaRPr sz="2100">
              <a:solidFill>
                <a:schemeClr val="dk1"/>
              </a:solidFill>
            </a:endParaRPr>
          </a:p>
        </p:txBody>
      </p:sp>
      <p:sp>
        <p:nvSpPr>
          <p:cNvPr id="352" name="Google Shape;352;g14516bb62c8_1_350"/>
          <p:cNvSpPr txBox="1"/>
          <p:nvPr/>
        </p:nvSpPr>
        <p:spPr>
          <a:xfrm>
            <a:off x="2501700" y="5853388"/>
            <a:ext cx="1626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100">
                <a:solidFill>
                  <a:schemeClr val="dk1"/>
                </a:solidFill>
              </a:rPr>
              <a:t>Respiratory illnesses</a:t>
            </a:r>
            <a:endParaRPr sz="2100">
              <a:solidFill>
                <a:schemeClr val="dk1"/>
              </a:solidFill>
            </a:endParaRPr>
          </a:p>
        </p:txBody>
      </p:sp>
      <p:sp>
        <p:nvSpPr>
          <p:cNvPr id="353" name="Google Shape;353;g14516bb62c8_1_350"/>
          <p:cNvSpPr txBox="1"/>
          <p:nvPr/>
        </p:nvSpPr>
        <p:spPr>
          <a:xfrm>
            <a:off x="8148325" y="5853400"/>
            <a:ext cx="2063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100">
                <a:solidFill>
                  <a:schemeClr val="dk1"/>
                </a:solidFill>
              </a:rPr>
              <a:t>Social connectedness</a:t>
            </a:r>
            <a:endParaRPr sz="2100">
              <a:solidFill>
                <a:schemeClr val="dk1"/>
              </a:solidFill>
            </a:endParaRPr>
          </a:p>
        </p:txBody>
      </p:sp>
      <p:sp>
        <p:nvSpPr>
          <p:cNvPr id="354" name="Google Shape;354;g14516bb62c8_1_350"/>
          <p:cNvSpPr txBox="1"/>
          <p:nvPr/>
        </p:nvSpPr>
        <p:spPr>
          <a:xfrm>
            <a:off x="9502125" y="3833625"/>
            <a:ext cx="2169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100">
                <a:solidFill>
                  <a:schemeClr val="dk1"/>
                </a:solidFill>
              </a:rPr>
              <a:t>Life Expectancy </a:t>
            </a:r>
            <a:endParaRPr sz="2100">
              <a:solidFill>
                <a:schemeClr val="dk1"/>
              </a:solidFill>
            </a:endParaRPr>
          </a:p>
        </p:txBody>
      </p:sp>
      <p:sp>
        <p:nvSpPr>
          <p:cNvPr id="355" name="Google Shape;355;g14516bb62c8_1_350"/>
          <p:cNvSpPr txBox="1"/>
          <p:nvPr/>
        </p:nvSpPr>
        <p:spPr>
          <a:xfrm rot="10800000" flipH="1">
            <a:off x="331325" y="2706950"/>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56" name="Google Shape;356;g14516bb62c8_1_350"/>
          <p:cNvSpPr txBox="1"/>
          <p:nvPr/>
        </p:nvSpPr>
        <p:spPr>
          <a:xfrm rot="10800000" flipH="1">
            <a:off x="2199038" y="5040725"/>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57" name="Google Shape;357;g14516bb62c8_1_350"/>
          <p:cNvSpPr txBox="1"/>
          <p:nvPr/>
        </p:nvSpPr>
        <p:spPr>
          <a:xfrm>
            <a:off x="9293638" y="4888838"/>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58" name="Google Shape;358;g14516bb62c8_1_350"/>
          <p:cNvSpPr txBox="1"/>
          <p:nvPr/>
        </p:nvSpPr>
        <p:spPr>
          <a:xfrm>
            <a:off x="10682788" y="2658888"/>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sp>
        <p:nvSpPr>
          <p:cNvPr id="359" name="Google Shape;359;g14516bb62c8_1_350"/>
          <p:cNvSpPr txBox="1"/>
          <p:nvPr/>
        </p:nvSpPr>
        <p:spPr>
          <a:xfrm>
            <a:off x="5316426" y="5902875"/>
            <a:ext cx="1674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100">
                <a:solidFill>
                  <a:schemeClr val="dk1"/>
                </a:solidFill>
              </a:rPr>
              <a:t>Heat island effects</a:t>
            </a:r>
            <a:endParaRPr sz="2100">
              <a:solidFill>
                <a:schemeClr val="dk1"/>
              </a:solidFill>
            </a:endParaRPr>
          </a:p>
        </p:txBody>
      </p:sp>
      <p:pic>
        <p:nvPicPr>
          <p:cNvPr id="360" name="Google Shape;360;g14516bb62c8_1_350" descr="Screen Shot 2022-08-10 at 2.42.50 PM.png"/>
          <p:cNvPicPr preferRelativeResize="0"/>
          <p:nvPr/>
        </p:nvPicPr>
        <p:blipFill>
          <a:blip r:embed="rId4">
            <a:alphaModFix/>
          </a:blip>
          <a:stretch>
            <a:fillRect/>
          </a:stretch>
        </p:blipFill>
        <p:spPr>
          <a:xfrm>
            <a:off x="5717751" y="5040713"/>
            <a:ext cx="944225" cy="875303"/>
          </a:xfrm>
          <a:prstGeom prst="rect">
            <a:avLst/>
          </a:prstGeom>
          <a:noFill/>
          <a:ln>
            <a:noFill/>
          </a:ln>
        </p:spPr>
      </p:pic>
      <p:pic>
        <p:nvPicPr>
          <p:cNvPr id="361" name="Google Shape;361;g14516bb62c8_1_350" descr="Screen Shot 2022-08-10 at 2.35.03 PM.png"/>
          <p:cNvPicPr preferRelativeResize="0"/>
          <p:nvPr/>
        </p:nvPicPr>
        <p:blipFill>
          <a:blip r:embed="rId5">
            <a:alphaModFix/>
          </a:blip>
          <a:stretch>
            <a:fillRect/>
          </a:stretch>
        </p:blipFill>
        <p:spPr>
          <a:xfrm>
            <a:off x="901925" y="2845014"/>
            <a:ext cx="1865930" cy="795900"/>
          </a:xfrm>
          <a:prstGeom prst="rect">
            <a:avLst/>
          </a:prstGeom>
          <a:noFill/>
          <a:ln>
            <a:noFill/>
          </a:ln>
        </p:spPr>
      </p:pic>
      <p:pic>
        <p:nvPicPr>
          <p:cNvPr id="362" name="Google Shape;362;g14516bb62c8_1_350" descr="Screen Shot 2022-08-10 at 2.37.51 PM.png"/>
          <p:cNvPicPr preferRelativeResize="0"/>
          <p:nvPr/>
        </p:nvPicPr>
        <p:blipFill>
          <a:blip r:embed="rId6">
            <a:alphaModFix/>
          </a:blip>
          <a:stretch>
            <a:fillRect/>
          </a:stretch>
        </p:blipFill>
        <p:spPr>
          <a:xfrm>
            <a:off x="2767862" y="5018875"/>
            <a:ext cx="1093676" cy="872786"/>
          </a:xfrm>
          <a:prstGeom prst="rect">
            <a:avLst/>
          </a:prstGeom>
          <a:noFill/>
          <a:ln>
            <a:noFill/>
          </a:ln>
        </p:spPr>
      </p:pic>
      <p:sp>
        <p:nvSpPr>
          <p:cNvPr id="363" name="Google Shape;363;g14516bb62c8_1_350"/>
          <p:cNvSpPr txBox="1"/>
          <p:nvPr/>
        </p:nvSpPr>
        <p:spPr>
          <a:xfrm rot="10800000" flipH="1">
            <a:off x="5275675" y="5040713"/>
            <a:ext cx="69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02E06C"/>
                </a:solidFill>
                <a:latin typeface="Calibri"/>
                <a:ea typeface="Calibri"/>
                <a:cs typeface="Calibri"/>
                <a:sym typeface="Calibri"/>
              </a:rPr>
              <a:t>↑</a:t>
            </a:r>
            <a:endParaRPr sz="2600">
              <a:solidFill>
                <a:srgbClr val="02E06C"/>
              </a:solidFill>
              <a:latin typeface="Calibri"/>
              <a:ea typeface="Calibri"/>
              <a:cs typeface="Calibri"/>
              <a:sym typeface="Calibri"/>
            </a:endParaRPr>
          </a:p>
        </p:txBody>
      </p:sp>
      <p:pic>
        <p:nvPicPr>
          <p:cNvPr id="364" name="Google Shape;364;g14516bb62c8_1_350" descr="Screen Shot 2022-08-10 at 2.46.09 PM.png"/>
          <p:cNvPicPr preferRelativeResize="0"/>
          <p:nvPr/>
        </p:nvPicPr>
        <p:blipFill>
          <a:blip r:embed="rId7">
            <a:alphaModFix/>
          </a:blip>
          <a:stretch>
            <a:fillRect/>
          </a:stretch>
        </p:blipFill>
        <p:spPr>
          <a:xfrm flipH="1">
            <a:off x="8647997" y="5040725"/>
            <a:ext cx="798103" cy="875301"/>
          </a:xfrm>
          <a:prstGeom prst="rect">
            <a:avLst/>
          </a:prstGeom>
          <a:noFill/>
          <a:ln>
            <a:noFill/>
          </a:ln>
        </p:spPr>
      </p:pic>
      <p:pic>
        <p:nvPicPr>
          <p:cNvPr id="365" name="Google Shape;365;g14516bb62c8_1_350" descr="Screen Shot 2022-08-10 at 2.48.41 PM.png"/>
          <p:cNvPicPr preferRelativeResize="0"/>
          <p:nvPr/>
        </p:nvPicPr>
        <p:blipFill>
          <a:blip r:embed="rId8">
            <a:alphaModFix/>
          </a:blip>
          <a:stretch>
            <a:fillRect/>
          </a:stretch>
        </p:blipFill>
        <p:spPr>
          <a:xfrm>
            <a:off x="9871051" y="2811775"/>
            <a:ext cx="870348" cy="923400"/>
          </a:xfrm>
          <a:prstGeom prst="rect">
            <a:avLst/>
          </a:prstGeom>
          <a:noFill/>
          <a:ln>
            <a:noFill/>
          </a:ln>
        </p:spPr>
      </p:pic>
      <p:cxnSp>
        <p:nvCxnSpPr>
          <p:cNvPr id="366" name="Google Shape;366;g14516bb62c8_1_350"/>
          <p:cNvCxnSpPr>
            <a:stCxn id="350" idx="1"/>
            <a:endCxn id="361" idx="3"/>
          </p:cNvCxnSpPr>
          <p:nvPr/>
        </p:nvCxnSpPr>
        <p:spPr>
          <a:xfrm flipH="1">
            <a:off x="2767867" y="3200299"/>
            <a:ext cx="1394100" cy="42600"/>
          </a:xfrm>
          <a:prstGeom prst="straightConnector1">
            <a:avLst/>
          </a:prstGeom>
          <a:noFill/>
          <a:ln w="28575" cap="flat" cmpd="sng">
            <a:solidFill>
              <a:srgbClr val="21A4FF"/>
            </a:solidFill>
            <a:prstDash val="solid"/>
            <a:round/>
            <a:headEnd type="none" w="med" len="med"/>
            <a:tailEnd type="triangle" w="med" len="med"/>
          </a:ln>
        </p:spPr>
      </p:cxnSp>
      <p:cxnSp>
        <p:nvCxnSpPr>
          <p:cNvPr id="367" name="Google Shape;367;g14516bb62c8_1_350"/>
          <p:cNvCxnSpPr>
            <a:stCxn id="350" idx="2"/>
            <a:endCxn id="362" idx="0"/>
          </p:cNvCxnSpPr>
          <p:nvPr/>
        </p:nvCxnSpPr>
        <p:spPr>
          <a:xfrm flipH="1">
            <a:off x="3314747" y="3843499"/>
            <a:ext cx="2875200" cy="1175400"/>
          </a:xfrm>
          <a:prstGeom prst="straightConnector1">
            <a:avLst/>
          </a:prstGeom>
          <a:noFill/>
          <a:ln w="28575" cap="flat" cmpd="sng">
            <a:solidFill>
              <a:srgbClr val="21A4FF"/>
            </a:solidFill>
            <a:prstDash val="solid"/>
            <a:round/>
            <a:headEnd type="none" w="med" len="med"/>
            <a:tailEnd type="triangle" w="med" len="med"/>
          </a:ln>
        </p:spPr>
      </p:cxnSp>
      <p:cxnSp>
        <p:nvCxnSpPr>
          <p:cNvPr id="368" name="Google Shape;368;g14516bb62c8_1_350"/>
          <p:cNvCxnSpPr>
            <a:stCxn id="350" idx="2"/>
            <a:endCxn id="360" idx="0"/>
          </p:cNvCxnSpPr>
          <p:nvPr/>
        </p:nvCxnSpPr>
        <p:spPr>
          <a:xfrm>
            <a:off x="6189947" y="3843499"/>
            <a:ext cx="0" cy="1197300"/>
          </a:xfrm>
          <a:prstGeom prst="straightConnector1">
            <a:avLst/>
          </a:prstGeom>
          <a:noFill/>
          <a:ln w="28575" cap="flat" cmpd="sng">
            <a:solidFill>
              <a:srgbClr val="21A4FF"/>
            </a:solidFill>
            <a:prstDash val="solid"/>
            <a:round/>
            <a:headEnd type="none" w="med" len="med"/>
            <a:tailEnd type="triangle" w="med" len="med"/>
          </a:ln>
        </p:spPr>
      </p:cxnSp>
      <p:cxnSp>
        <p:nvCxnSpPr>
          <p:cNvPr id="369" name="Google Shape;369;g14516bb62c8_1_350"/>
          <p:cNvCxnSpPr>
            <a:stCxn id="350" idx="2"/>
            <a:endCxn id="364" idx="0"/>
          </p:cNvCxnSpPr>
          <p:nvPr/>
        </p:nvCxnSpPr>
        <p:spPr>
          <a:xfrm>
            <a:off x="6189947" y="3843499"/>
            <a:ext cx="2857200" cy="1197300"/>
          </a:xfrm>
          <a:prstGeom prst="straightConnector1">
            <a:avLst/>
          </a:prstGeom>
          <a:noFill/>
          <a:ln w="28575" cap="flat" cmpd="sng">
            <a:solidFill>
              <a:srgbClr val="21A4FF"/>
            </a:solidFill>
            <a:prstDash val="solid"/>
            <a:round/>
            <a:headEnd type="none" w="med" len="med"/>
            <a:tailEnd type="triangle" w="med" len="med"/>
          </a:ln>
        </p:spPr>
      </p:cxnSp>
      <p:cxnSp>
        <p:nvCxnSpPr>
          <p:cNvPr id="370" name="Google Shape;370;g14516bb62c8_1_350"/>
          <p:cNvCxnSpPr>
            <a:stCxn id="350" idx="3"/>
            <a:endCxn id="365" idx="1"/>
          </p:cNvCxnSpPr>
          <p:nvPr/>
        </p:nvCxnSpPr>
        <p:spPr>
          <a:xfrm>
            <a:off x="8217926" y="3200299"/>
            <a:ext cx="1653000" cy="73200"/>
          </a:xfrm>
          <a:prstGeom prst="straightConnector1">
            <a:avLst/>
          </a:prstGeom>
          <a:noFill/>
          <a:ln w="28575" cap="flat" cmpd="sng">
            <a:solidFill>
              <a:srgbClr val="21A4FF"/>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alm Beach TPO">
      <a:dk1>
        <a:srgbClr val="000000"/>
      </a:dk1>
      <a:lt1>
        <a:srgbClr val="FFFFFF"/>
      </a:lt1>
      <a:dk2>
        <a:srgbClr val="1C75BB"/>
      </a:dk2>
      <a:lt2>
        <a:srgbClr val="E7E6E6"/>
      </a:lt2>
      <a:accent1>
        <a:srgbClr val="1C75BB"/>
      </a:accent1>
      <a:accent2>
        <a:srgbClr val="21A4FF"/>
      </a:accent2>
      <a:accent3>
        <a:srgbClr val="02E06C"/>
      </a:accent3>
      <a:accent4>
        <a:srgbClr val="F04F5B"/>
      </a:accent4>
      <a:accent5>
        <a:srgbClr val="7F7F7F"/>
      </a:accent5>
      <a:accent6>
        <a:srgbClr val="FFD965"/>
      </a:accent6>
      <a:hlink>
        <a:srgbClr val="1C75BB"/>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F7DD637D66454893F608D3647AEA69" ma:contentTypeVersion="16" ma:contentTypeDescription="Create a new document." ma:contentTypeScope="" ma:versionID="c424cc5581a77b5f32f2e9d48dd7dc20">
  <xsd:schema xmlns:xsd="http://www.w3.org/2001/XMLSchema" xmlns:xs="http://www.w3.org/2001/XMLSchema" xmlns:p="http://schemas.microsoft.com/office/2006/metadata/properties" xmlns:ns2="a9d449a8-2375-42b6-a9f4-110971acbe8c" xmlns:ns3="aa7f1fb6-756e-4855-9f16-f3f1460ff54c" targetNamespace="http://schemas.microsoft.com/office/2006/metadata/properties" ma:root="true" ma:fieldsID="997b7d8ffb787b348cbbced0b90ad0cd" ns2:_="" ns3:_="">
    <xsd:import namespace="a9d449a8-2375-42b6-a9f4-110971acbe8c"/>
    <xsd:import namespace="aa7f1fb6-756e-4855-9f16-f3f1460ff5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449a8-2375-42b6-a9f4-110971acbe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3704f9-8836-463e-bd6f-c87358e3f2d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7f1fb6-756e-4855-9f16-f3f1460ff54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7a3f51-1365-40f4-bd03-86faceb66726}" ma:internalName="TaxCatchAll" ma:showField="CatchAllData" ma:web="aa7f1fb6-756e-4855-9f16-f3f1460ff5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d449a8-2375-42b6-a9f4-110971acbe8c">
      <Terms xmlns="http://schemas.microsoft.com/office/infopath/2007/PartnerControls"/>
    </lcf76f155ced4ddcb4097134ff3c332f>
    <TaxCatchAll xmlns="aa7f1fb6-756e-4855-9f16-f3f1460ff54c" xsi:nil="true"/>
  </documentManagement>
</p:properties>
</file>

<file path=customXml/itemProps1.xml><?xml version="1.0" encoding="utf-8"?>
<ds:datastoreItem xmlns:ds="http://schemas.openxmlformats.org/officeDocument/2006/customXml" ds:itemID="{FFE1DFF4-9879-4985-B991-27ADFD7B9E70}"/>
</file>

<file path=customXml/itemProps2.xml><?xml version="1.0" encoding="utf-8"?>
<ds:datastoreItem xmlns:ds="http://schemas.openxmlformats.org/officeDocument/2006/customXml" ds:itemID="{1105BD21-5536-4330-A1EF-5EF06AA2D0C2}"/>
</file>

<file path=customXml/itemProps3.xml><?xml version="1.0" encoding="utf-8"?>
<ds:datastoreItem xmlns:ds="http://schemas.openxmlformats.org/officeDocument/2006/customXml" ds:itemID="{BD005A7E-172E-4541-A4A2-59F3C06C3473}"/>
</file>

<file path=docProps/app.xml><?xml version="1.0" encoding="utf-8"?>
<Properties xmlns="http://schemas.openxmlformats.org/officeDocument/2006/extended-properties" xmlns:vt="http://schemas.openxmlformats.org/officeDocument/2006/docPropsVTypes">
  <TotalTime>0</TotalTime>
  <Words>1787</Words>
  <Application>Microsoft Macintosh PowerPoint</Application>
  <PresentationFormat>Widescreen</PresentationFormat>
  <Paragraphs>77</Paragraphs>
  <Slides>4</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vt:i4>
      </vt:variant>
    </vt:vector>
  </HeadingPairs>
  <TitlesOfParts>
    <vt:vector size="12" baseType="lpstr">
      <vt:lpstr>Montserrat</vt:lpstr>
      <vt:lpstr>Montserrat Medium</vt:lpstr>
      <vt:lpstr>Trebuchet MS</vt:lpstr>
      <vt:lpstr>Calibri</vt:lpstr>
      <vt:lpstr>Arial</vt:lpstr>
      <vt:lpstr>Tahoma</vt:lpstr>
      <vt:lpstr>Office Theme</vt:lpstr>
      <vt:lpstr>1_Office Theme</vt:lpstr>
      <vt:lpstr>HIA Health Impact Assessment</vt:lpstr>
      <vt:lpstr>Health Equity and Environmental Benefits of LRT</vt:lpstr>
      <vt:lpstr>Health Equity and Environmental Benefits of LRT</vt:lpstr>
      <vt:lpstr>Health Equity and Environmental Benefits of LRT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HIA Health Impact Assessment</dc:title>
  <dc:creator>Anamarie Ferreira de Melo</dc:creator>
  <cp:lastModifiedBy>Anamarie Ferreira de Melo</cp:lastModifiedBy>
  <cp:revision>2</cp:revision>
  <dcterms:created xsi:type="dcterms:W3CDTF">2021-11-08T15:37:15Z</dcterms:created>
  <dcterms:modified xsi:type="dcterms:W3CDTF">2022-08-15T18:50:04Z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0x01010034F7DD637D66454893F608D3647AEA69</vt:lpwstr>
  </property>
</Properties>
</file>